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17" r:id="rId5"/>
    <p:sldMasterId id="2147483719" r:id="rId6"/>
  </p:sldMasterIdLst>
  <p:notesMasterIdLst>
    <p:notesMasterId r:id="rId27"/>
  </p:notesMasterIdLst>
  <p:sldIdLst>
    <p:sldId id="259" r:id="rId7"/>
    <p:sldId id="469" r:id="rId8"/>
    <p:sldId id="258" r:id="rId9"/>
    <p:sldId id="569" r:id="rId10"/>
    <p:sldId id="395" r:id="rId11"/>
    <p:sldId id="570" r:id="rId12"/>
    <p:sldId id="458" r:id="rId13"/>
    <p:sldId id="459" r:id="rId14"/>
    <p:sldId id="384" r:id="rId15"/>
    <p:sldId id="471" r:id="rId16"/>
    <p:sldId id="355" r:id="rId17"/>
    <p:sldId id="476" r:id="rId18"/>
    <p:sldId id="572" r:id="rId19"/>
    <p:sldId id="575" r:id="rId20"/>
    <p:sldId id="578" r:id="rId21"/>
    <p:sldId id="579" r:id="rId22"/>
    <p:sldId id="574" r:id="rId23"/>
    <p:sldId id="436" r:id="rId24"/>
    <p:sldId id="267" r:id="rId25"/>
    <p:sldId id="26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B18D808-1123-4CEF-289E-9D77AA5318AC}" name="Lewis, Jennifer" initials="LJ" userId="S::jennifer.lewis@mspmac.org::c10137f7-3085-4fbf-9904-ac972c4b41bb" providerId="AD"/>
  <p188:author id="{2FC00D10-CA9B-99C6-21BC-6E3136C1C765}" name="Ross, Michele" initials="RM" userId="S::michele.ross@mspmac.org::6a4a1d72-d4ce-4417-b99e-4062dd9c0013" providerId="AD"/>
  <p188:author id="{092C9C8D-4070-9D5C-B1D1-48A5D0D0CBF9}" name="Ross, Michele" initials="RM" userId="S::Michele.Ross@MSPMAC.ORG::6a4a1d72-d4ce-4417-b99e-4062dd9c0013" providerId="AD"/>
  <p188:author id="{E1F981E2-AB0E-ED7F-ABF5-6E8035EAB35A}" name="Lewis, Jennifer" initials="JL" userId="S::Jennifer.Lewis@MSPMAC.ORG::c10137f7-3085-4fbf-9904-ac972c4b41bb" providerId="AD"/>
  <p188:author id="{402864F8-52F6-FA59-EDF0-D05464B72CB5}" name="Nelson, Dana" initials="ND" userId="S::dana.nelson@mspmac.org::8d7b1de9-6b1b-4656-8dee-5b87b87f120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uffer, Brad" initials="JB" lastIdx="4" clrIdx="0">
    <p:extLst>
      <p:ext uri="{19B8F6BF-5375-455C-9EA6-DF929625EA0E}">
        <p15:presenceInfo xmlns:p15="http://schemas.microsoft.com/office/powerpoint/2012/main" userId="S::brad.juffer@mspmac.org::68a35253-50ef-424f-b971-f7f9802f2da9" providerId="AD"/>
      </p:ext>
    </p:extLst>
  </p:cmAuthor>
  <p:cmAuthor id="2" name="Lewis, Jennifer" initials="LJ" lastIdx="8" clrIdx="1">
    <p:extLst>
      <p:ext uri="{19B8F6BF-5375-455C-9EA6-DF929625EA0E}">
        <p15:presenceInfo xmlns:p15="http://schemas.microsoft.com/office/powerpoint/2012/main" userId="S::Jennifer.Lewis@MSPMAC.ORG::c10137f7-3085-4fbf-9904-ac972c4b41b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270"/>
    <a:srgbClr val="273777"/>
    <a:srgbClr val="D9E0EC"/>
    <a:srgbClr val="0C6E87"/>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1CD7A0-0B30-4E1B-AD3E-FF4374EB77AD}" v="38" dt="2025-08-25T17:47:21.713"/>
  </p1510:revLst>
</p1510:revInfo>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microsoft.com/office/2015/10/relationships/revisionInfo" Target="revisionInfo.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commentAuthors" Target="commen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viewProps" Target="viewProps.xml"/><Relationship Id="rId35" Type="http://schemas.microsoft.com/office/2018/10/relationships/authors" Target="authors.xml"/><Relationship Id="rId8"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edeman, Philip" userId="S::philip.tiedeman@mspmac.org::0fd203a9-ab09-4780-845d-10601697d81c" providerId="AD" clId="Web-{FAC3A72E-252E-46FD-596C-1B223B41FF53}"/>
    <pc:docChg chg="modSld">
      <pc:chgData name="Tiedeman, Philip" userId="S::philip.tiedeman@mspmac.org::0fd203a9-ab09-4780-845d-10601697d81c" providerId="AD" clId="Web-{FAC3A72E-252E-46FD-596C-1B223B41FF53}" dt="2025-08-22T18:00:15.588" v="56" actId="1076"/>
      <pc:docMkLst>
        <pc:docMk/>
      </pc:docMkLst>
      <pc:sldChg chg="addSp delSp modSp mod setBg setClrOvrMap">
        <pc:chgData name="Tiedeman, Philip" userId="S::philip.tiedeman@mspmac.org::0fd203a9-ab09-4780-845d-10601697d81c" providerId="AD" clId="Web-{FAC3A72E-252E-46FD-596C-1B223B41FF53}" dt="2025-08-22T17:57:00.902" v="36" actId="14100"/>
        <pc:sldMkLst>
          <pc:docMk/>
          <pc:sldMk cId="2536032644" sldId="575"/>
        </pc:sldMkLst>
        <pc:spChg chg="mod">
          <ac:chgData name="Tiedeman, Philip" userId="S::philip.tiedeman@mspmac.org::0fd203a9-ab09-4780-845d-10601697d81c" providerId="AD" clId="Web-{FAC3A72E-252E-46FD-596C-1B223B41FF53}" dt="2025-08-22T17:52:27.124" v="4"/>
          <ac:spMkLst>
            <pc:docMk/>
            <pc:sldMk cId="2536032644" sldId="575"/>
            <ac:spMk id="2" creationId="{B616C418-C4CA-6209-6719-66493D45B321}"/>
          </ac:spMkLst>
        </pc:spChg>
        <pc:spChg chg="mod">
          <ac:chgData name="Tiedeman, Philip" userId="S::philip.tiedeman@mspmac.org::0fd203a9-ab09-4780-845d-10601697d81c" providerId="AD" clId="Web-{FAC3A72E-252E-46FD-596C-1B223B41FF53}" dt="2025-08-22T17:56:44.308" v="31" actId="20577"/>
          <ac:spMkLst>
            <pc:docMk/>
            <pc:sldMk cId="2536032644" sldId="575"/>
            <ac:spMk id="3" creationId="{878F5D57-527B-BFEA-9126-F41697635A78}"/>
          </ac:spMkLst>
        </pc:spChg>
        <pc:spChg chg="add del">
          <ac:chgData name="Tiedeman, Philip" userId="S::philip.tiedeman@mspmac.org::0fd203a9-ab09-4780-845d-10601697d81c" providerId="AD" clId="Web-{FAC3A72E-252E-46FD-596C-1B223B41FF53}" dt="2025-08-22T17:52:27.124" v="4"/>
          <ac:spMkLst>
            <pc:docMk/>
            <pc:sldMk cId="2536032644" sldId="575"/>
            <ac:spMk id="9" creationId="{9228552E-C8B1-4A80-8448-0787CE0FC704}"/>
          </ac:spMkLst>
        </pc:spChg>
        <pc:picChg chg="add mod ord">
          <ac:chgData name="Tiedeman, Philip" userId="S::philip.tiedeman@mspmac.org::0fd203a9-ab09-4780-845d-10601697d81c" providerId="AD" clId="Web-{FAC3A72E-252E-46FD-596C-1B223B41FF53}" dt="2025-08-22T17:56:56.324" v="35" actId="1076"/>
          <ac:picMkLst>
            <pc:docMk/>
            <pc:sldMk cId="2536032644" sldId="575"/>
            <ac:picMk id="4" creationId="{F50A8D2B-4514-B767-163E-731106878D00}"/>
          </ac:picMkLst>
        </pc:picChg>
        <pc:picChg chg="add mod ord">
          <ac:chgData name="Tiedeman, Philip" userId="S::philip.tiedeman@mspmac.org::0fd203a9-ab09-4780-845d-10601697d81c" providerId="AD" clId="Web-{FAC3A72E-252E-46FD-596C-1B223B41FF53}" dt="2025-08-22T17:56:50.683" v="34" actId="1076"/>
          <ac:picMkLst>
            <pc:docMk/>
            <pc:sldMk cId="2536032644" sldId="575"/>
            <ac:picMk id="5" creationId="{D38732BE-482A-6B03-F9D8-FE13CCF26B89}"/>
          </ac:picMkLst>
        </pc:picChg>
        <pc:cxnChg chg="add mod ord">
          <ac:chgData name="Tiedeman, Philip" userId="S::philip.tiedeman@mspmac.org::0fd203a9-ab09-4780-845d-10601697d81c" providerId="AD" clId="Web-{FAC3A72E-252E-46FD-596C-1B223B41FF53}" dt="2025-08-22T17:57:00.902" v="36" actId="14100"/>
          <ac:cxnSpMkLst>
            <pc:docMk/>
            <pc:sldMk cId="2536032644" sldId="575"/>
            <ac:cxnSpMk id="6" creationId="{4A50EEA5-59F5-2767-2069-0DEA2BC70231}"/>
          </ac:cxnSpMkLst>
        </pc:cxnChg>
      </pc:sldChg>
      <pc:sldChg chg="addSp modSp">
        <pc:chgData name="Tiedeman, Philip" userId="S::philip.tiedeman@mspmac.org::0fd203a9-ab09-4780-845d-10601697d81c" providerId="AD" clId="Web-{FAC3A72E-252E-46FD-596C-1B223B41FF53}" dt="2025-08-22T18:00:15.588" v="56" actId="1076"/>
        <pc:sldMkLst>
          <pc:docMk/>
          <pc:sldMk cId="1866278834" sldId="579"/>
        </pc:sldMkLst>
        <pc:spChg chg="mod">
          <ac:chgData name="Tiedeman, Philip" userId="S::philip.tiedeman@mspmac.org::0fd203a9-ab09-4780-845d-10601697d81c" providerId="AD" clId="Web-{FAC3A72E-252E-46FD-596C-1B223B41FF53}" dt="2025-08-22T18:00:03.307" v="52" actId="14100"/>
          <ac:spMkLst>
            <pc:docMk/>
            <pc:sldMk cId="1866278834" sldId="579"/>
            <ac:spMk id="3" creationId="{0009A00C-579D-2824-AAC2-B19BC935C5C2}"/>
          </ac:spMkLst>
        </pc:spChg>
        <pc:picChg chg="add mod">
          <ac:chgData name="Tiedeman, Philip" userId="S::philip.tiedeman@mspmac.org::0fd203a9-ab09-4780-845d-10601697d81c" providerId="AD" clId="Web-{FAC3A72E-252E-46FD-596C-1B223B41FF53}" dt="2025-08-22T18:00:15.588" v="56" actId="1076"/>
          <ac:picMkLst>
            <pc:docMk/>
            <pc:sldMk cId="1866278834" sldId="579"/>
            <ac:picMk id="4" creationId="{52CD3261-F1BD-4D24-3999-CCA9E67679AE}"/>
          </ac:picMkLst>
        </pc:picChg>
      </pc:sldChg>
    </pc:docChg>
  </pc:docChgLst>
  <pc:docChgLst>
    <pc:chgData name="Tiedeman, Philip" userId="S::philip.tiedeman@mspmac.org::0fd203a9-ab09-4780-845d-10601697d81c" providerId="AD" clId="Web-{D71B537D-987F-C4E9-664E-24B3358F804B}"/>
    <pc:docChg chg="addSld modSld">
      <pc:chgData name="Tiedeman, Philip" userId="S::philip.tiedeman@mspmac.org::0fd203a9-ab09-4780-845d-10601697d81c" providerId="AD" clId="Web-{D71B537D-987F-C4E9-664E-24B3358F804B}" dt="2025-08-21T20:42:25.052" v="751" actId="20577"/>
      <pc:docMkLst>
        <pc:docMk/>
      </pc:docMkLst>
      <pc:sldChg chg="addSp modSp mod modClrScheme chgLayout">
        <pc:chgData name="Tiedeman, Philip" userId="S::philip.tiedeman@mspmac.org::0fd203a9-ab09-4780-845d-10601697d81c" providerId="AD" clId="Web-{D71B537D-987F-C4E9-664E-24B3358F804B}" dt="2025-08-21T20:19:40.562" v="270" actId="20577"/>
        <pc:sldMkLst>
          <pc:docMk/>
          <pc:sldMk cId="2536032644" sldId="575"/>
        </pc:sldMkLst>
        <pc:spChg chg="add mod">
          <ac:chgData name="Tiedeman, Philip" userId="S::philip.tiedeman@mspmac.org::0fd203a9-ab09-4780-845d-10601697d81c" providerId="AD" clId="Web-{D71B537D-987F-C4E9-664E-24B3358F804B}" dt="2025-08-21T20:02:20.195" v="4" actId="20577"/>
          <ac:spMkLst>
            <pc:docMk/>
            <pc:sldMk cId="2536032644" sldId="575"/>
            <ac:spMk id="2" creationId="{B616C418-C4CA-6209-6719-66493D45B321}"/>
          </ac:spMkLst>
        </pc:spChg>
        <pc:spChg chg="add mod">
          <ac:chgData name="Tiedeman, Philip" userId="S::philip.tiedeman@mspmac.org::0fd203a9-ab09-4780-845d-10601697d81c" providerId="AD" clId="Web-{D71B537D-987F-C4E9-664E-24B3358F804B}" dt="2025-08-21T20:19:40.562" v="270" actId="20577"/>
          <ac:spMkLst>
            <pc:docMk/>
            <pc:sldMk cId="2536032644" sldId="575"/>
            <ac:spMk id="3" creationId="{878F5D57-527B-BFEA-9126-F41697635A78}"/>
          </ac:spMkLst>
        </pc:spChg>
      </pc:sldChg>
      <pc:sldChg chg="modSp add replId">
        <pc:chgData name="Tiedeman, Philip" userId="S::philip.tiedeman@mspmac.org::0fd203a9-ab09-4780-845d-10601697d81c" providerId="AD" clId="Web-{D71B537D-987F-C4E9-664E-24B3358F804B}" dt="2025-08-21T20:35:43.790" v="684" actId="20577"/>
        <pc:sldMkLst>
          <pc:docMk/>
          <pc:sldMk cId="706067705" sldId="578"/>
        </pc:sldMkLst>
        <pc:spChg chg="mod">
          <ac:chgData name="Tiedeman, Philip" userId="S::philip.tiedeman@mspmac.org::0fd203a9-ab09-4780-845d-10601697d81c" providerId="AD" clId="Web-{D71B537D-987F-C4E9-664E-24B3358F804B}" dt="2025-08-21T20:35:43.790" v="684" actId="20577"/>
          <ac:spMkLst>
            <pc:docMk/>
            <pc:sldMk cId="706067705" sldId="578"/>
            <ac:spMk id="3" creationId="{0678DED4-3B5D-B446-0F8F-6234E37D44AF}"/>
          </ac:spMkLst>
        </pc:spChg>
      </pc:sldChg>
      <pc:sldChg chg="modSp add replId">
        <pc:chgData name="Tiedeman, Philip" userId="S::philip.tiedeman@mspmac.org::0fd203a9-ab09-4780-845d-10601697d81c" providerId="AD" clId="Web-{D71B537D-987F-C4E9-664E-24B3358F804B}" dt="2025-08-21T20:42:25.052" v="751" actId="20577"/>
        <pc:sldMkLst>
          <pc:docMk/>
          <pc:sldMk cId="1866278834" sldId="579"/>
        </pc:sldMkLst>
        <pc:spChg chg="mod">
          <ac:chgData name="Tiedeman, Philip" userId="S::philip.tiedeman@mspmac.org::0fd203a9-ab09-4780-845d-10601697d81c" providerId="AD" clId="Web-{D71B537D-987F-C4E9-664E-24B3358F804B}" dt="2025-08-21T20:42:25.052" v="751" actId="20577"/>
          <ac:spMkLst>
            <pc:docMk/>
            <pc:sldMk cId="1866278834" sldId="579"/>
            <ac:spMk id="3" creationId="{0009A00C-579D-2824-AAC2-B19BC935C5C2}"/>
          </ac:spMkLst>
        </pc:spChg>
      </pc:sldChg>
    </pc:docChg>
  </pc:docChgLst>
  <pc:docChgLst>
    <pc:chgData name="Metcalfe, Carey" userId="9d6d4490-1a3d-42f5-81b4-66c35d540748" providerId="ADAL" clId="{221CD7A0-0B30-4E1B-AD3E-FF4374EB77AD}"/>
    <pc:docChg chg="addSld delSld modSld sldOrd delMainMaster">
      <pc:chgData name="Metcalfe, Carey" userId="9d6d4490-1a3d-42f5-81b4-66c35d540748" providerId="ADAL" clId="{221CD7A0-0B30-4E1B-AD3E-FF4374EB77AD}" dt="2025-08-25T17:47:21.713" v="329" actId="20577"/>
      <pc:docMkLst>
        <pc:docMk/>
      </pc:docMkLst>
      <pc:sldChg chg="del">
        <pc:chgData name="Metcalfe, Carey" userId="9d6d4490-1a3d-42f5-81b4-66c35d540748" providerId="ADAL" clId="{221CD7A0-0B30-4E1B-AD3E-FF4374EB77AD}" dt="2025-08-21T18:59:38.198" v="255" actId="2696"/>
        <pc:sldMkLst>
          <pc:docMk/>
          <pc:sldMk cId="4086678721" sldId="256"/>
        </pc:sldMkLst>
      </pc:sldChg>
      <pc:sldChg chg="del">
        <pc:chgData name="Metcalfe, Carey" userId="9d6d4490-1a3d-42f5-81b4-66c35d540748" providerId="ADAL" clId="{221CD7A0-0B30-4E1B-AD3E-FF4374EB77AD}" dt="2025-08-21T19:00:06.398" v="266" actId="2696"/>
        <pc:sldMkLst>
          <pc:docMk/>
          <pc:sldMk cId="2866888142" sldId="257"/>
        </pc:sldMkLst>
      </pc:sldChg>
      <pc:sldChg chg="modSp mod">
        <pc:chgData name="Metcalfe, Carey" userId="9d6d4490-1a3d-42f5-81b4-66c35d540748" providerId="ADAL" clId="{221CD7A0-0B30-4E1B-AD3E-FF4374EB77AD}" dt="2025-08-25T17:47:21.713" v="329" actId="20577"/>
        <pc:sldMkLst>
          <pc:docMk/>
          <pc:sldMk cId="4163184099" sldId="258"/>
        </pc:sldMkLst>
        <pc:spChg chg="mod">
          <ac:chgData name="Metcalfe, Carey" userId="9d6d4490-1a3d-42f5-81b4-66c35d540748" providerId="ADAL" clId="{221CD7A0-0B30-4E1B-AD3E-FF4374EB77AD}" dt="2025-08-25T17:47:21.713" v="329" actId="20577"/>
          <ac:spMkLst>
            <pc:docMk/>
            <pc:sldMk cId="4163184099" sldId="258"/>
            <ac:spMk id="4" creationId="{80983B7C-8DF3-4561-9006-4C420F767A7F}"/>
          </ac:spMkLst>
        </pc:spChg>
      </pc:sldChg>
      <pc:sldChg chg="modSp mod">
        <pc:chgData name="Metcalfe, Carey" userId="9d6d4490-1a3d-42f5-81b4-66c35d540748" providerId="ADAL" clId="{221CD7A0-0B30-4E1B-AD3E-FF4374EB77AD}" dt="2025-08-21T18:56:08.724" v="14" actId="20577"/>
        <pc:sldMkLst>
          <pc:docMk/>
          <pc:sldMk cId="3646894635" sldId="259"/>
        </pc:sldMkLst>
        <pc:spChg chg="mod">
          <ac:chgData name="Metcalfe, Carey" userId="9d6d4490-1a3d-42f5-81b4-66c35d540748" providerId="ADAL" clId="{221CD7A0-0B30-4E1B-AD3E-FF4374EB77AD}" dt="2025-08-21T18:56:08.724" v="14" actId="20577"/>
          <ac:spMkLst>
            <pc:docMk/>
            <pc:sldMk cId="3646894635" sldId="259"/>
            <ac:spMk id="3" creationId="{BE8754FA-51FC-441F-BF68-5BE723B0130A}"/>
          </ac:spMkLst>
        </pc:spChg>
      </pc:sldChg>
      <pc:sldChg chg="del">
        <pc:chgData name="Metcalfe, Carey" userId="9d6d4490-1a3d-42f5-81b4-66c35d540748" providerId="ADAL" clId="{221CD7A0-0B30-4E1B-AD3E-FF4374EB77AD}" dt="2025-08-21T19:00:01.335" v="264" actId="2696"/>
        <pc:sldMkLst>
          <pc:docMk/>
          <pc:sldMk cId="4272912067" sldId="275"/>
        </pc:sldMkLst>
      </pc:sldChg>
      <pc:sldChg chg="del">
        <pc:chgData name="Metcalfe, Carey" userId="9d6d4490-1a3d-42f5-81b4-66c35d540748" providerId="ADAL" clId="{221CD7A0-0B30-4E1B-AD3E-FF4374EB77AD}" dt="2025-08-21T18:59:55.006" v="262" actId="2696"/>
        <pc:sldMkLst>
          <pc:docMk/>
          <pc:sldMk cId="4045049805" sldId="295"/>
        </pc:sldMkLst>
      </pc:sldChg>
      <pc:sldChg chg="del">
        <pc:chgData name="Metcalfe, Carey" userId="9d6d4490-1a3d-42f5-81b4-66c35d540748" providerId="ADAL" clId="{221CD7A0-0B30-4E1B-AD3E-FF4374EB77AD}" dt="2025-08-21T18:59:57.966" v="263" actId="2696"/>
        <pc:sldMkLst>
          <pc:docMk/>
          <pc:sldMk cId="1078515155" sldId="302"/>
        </pc:sldMkLst>
      </pc:sldChg>
      <pc:sldChg chg="del">
        <pc:chgData name="Metcalfe, Carey" userId="9d6d4490-1a3d-42f5-81b4-66c35d540748" providerId="ADAL" clId="{221CD7A0-0B30-4E1B-AD3E-FF4374EB77AD}" dt="2025-08-21T18:59:50.127" v="260" actId="2696"/>
        <pc:sldMkLst>
          <pc:docMk/>
          <pc:sldMk cId="290652736" sldId="308"/>
        </pc:sldMkLst>
      </pc:sldChg>
      <pc:sldChg chg="del">
        <pc:chgData name="Metcalfe, Carey" userId="9d6d4490-1a3d-42f5-81b4-66c35d540748" providerId="ADAL" clId="{221CD7A0-0B30-4E1B-AD3E-FF4374EB77AD}" dt="2025-08-21T18:59:40.387" v="256" actId="2696"/>
        <pc:sldMkLst>
          <pc:docMk/>
          <pc:sldMk cId="3554289776" sldId="355"/>
        </pc:sldMkLst>
      </pc:sldChg>
      <pc:sldChg chg="add ord">
        <pc:chgData name="Metcalfe, Carey" userId="9d6d4490-1a3d-42f5-81b4-66c35d540748" providerId="ADAL" clId="{221CD7A0-0B30-4E1B-AD3E-FF4374EB77AD}" dt="2025-08-25T17:41:06.567" v="295"/>
        <pc:sldMkLst>
          <pc:docMk/>
          <pc:sldMk cId="3851263029" sldId="355"/>
        </pc:sldMkLst>
      </pc:sldChg>
      <pc:sldChg chg="del">
        <pc:chgData name="Metcalfe, Carey" userId="9d6d4490-1a3d-42f5-81b4-66c35d540748" providerId="ADAL" clId="{221CD7A0-0B30-4E1B-AD3E-FF4374EB77AD}" dt="2025-08-21T18:59:52.552" v="261" actId="2696"/>
        <pc:sldMkLst>
          <pc:docMk/>
          <pc:sldMk cId="1569345685" sldId="356"/>
        </pc:sldMkLst>
      </pc:sldChg>
      <pc:sldChg chg="del">
        <pc:chgData name="Metcalfe, Carey" userId="9d6d4490-1a3d-42f5-81b4-66c35d540748" providerId="ADAL" clId="{221CD7A0-0B30-4E1B-AD3E-FF4374EB77AD}" dt="2025-08-21T18:59:47.460" v="259" actId="2696"/>
        <pc:sldMkLst>
          <pc:docMk/>
          <pc:sldMk cId="1451004029" sldId="357"/>
        </pc:sldMkLst>
      </pc:sldChg>
      <pc:sldChg chg="del">
        <pc:chgData name="Metcalfe, Carey" userId="9d6d4490-1a3d-42f5-81b4-66c35d540748" providerId="ADAL" clId="{221CD7A0-0B30-4E1B-AD3E-FF4374EB77AD}" dt="2025-08-21T19:00:03.508" v="265" actId="2696"/>
        <pc:sldMkLst>
          <pc:docMk/>
          <pc:sldMk cId="2260553269" sldId="358"/>
        </pc:sldMkLst>
      </pc:sldChg>
      <pc:sldChg chg="del">
        <pc:chgData name="Metcalfe, Carey" userId="9d6d4490-1a3d-42f5-81b4-66c35d540748" providerId="ADAL" clId="{221CD7A0-0B30-4E1B-AD3E-FF4374EB77AD}" dt="2025-08-21T18:59:42.813" v="257" actId="2696"/>
        <pc:sldMkLst>
          <pc:docMk/>
          <pc:sldMk cId="1830492107" sldId="359"/>
        </pc:sldMkLst>
      </pc:sldChg>
      <pc:sldChg chg="del">
        <pc:chgData name="Metcalfe, Carey" userId="9d6d4490-1a3d-42f5-81b4-66c35d540748" providerId="ADAL" clId="{221CD7A0-0B30-4E1B-AD3E-FF4374EB77AD}" dt="2025-08-21T18:59:45.239" v="258" actId="2696"/>
        <pc:sldMkLst>
          <pc:docMk/>
          <pc:sldMk cId="254326643" sldId="360"/>
        </pc:sldMkLst>
      </pc:sldChg>
      <pc:sldChg chg="del">
        <pc:chgData name="Metcalfe, Carey" userId="9d6d4490-1a3d-42f5-81b4-66c35d540748" providerId="ADAL" clId="{221CD7A0-0B30-4E1B-AD3E-FF4374EB77AD}" dt="2025-08-21T19:01:15.023" v="290" actId="2696"/>
        <pc:sldMkLst>
          <pc:docMk/>
          <pc:sldMk cId="2255412374" sldId="394"/>
        </pc:sldMkLst>
      </pc:sldChg>
      <pc:sldChg chg="modSp mod">
        <pc:chgData name="Metcalfe, Carey" userId="9d6d4490-1a3d-42f5-81b4-66c35d540748" providerId="ADAL" clId="{221CD7A0-0B30-4E1B-AD3E-FF4374EB77AD}" dt="2025-08-21T18:59:11.462" v="252" actId="20577"/>
        <pc:sldMkLst>
          <pc:docMk/>
          <pc:sldMk cId="1422508877" sldId="459"/>
        </pc:sldMkLst>
        <pc:spChg chg="mod">
          <ac:chgData name="Metcalfe, Carey" userId="9d6d4490-1a3d-42f5-81b4-66c35d540748" providerId="ADAL" clId="{221CD7A0-0B30-4E1B-AD3E-FF4374EB77AD}" dt="2025-08-21T18:59:11.462" v="252" actId="20577"/>
          <ac:spMkLst>
            <pc:docMk/>
            <pc:sldMk cId="1422508877" sldId="459"/>
            <ac:spMk id="3" creationId="{A2C09340-3E36-C8B7-31E7-6D96E14D59C9}"/>
          </ac:spMkLst>
        </pc:spChg>
      </pc:sldChg>
      <pc:sldChg chg="del">
        <pc:chgData name="Metcalfe, Carey" userId="9d6d4490-1a3d-42f5-81b4-66c35d540748" providerId="ADAL" clId="{221CD7A0-0B30-4E1B-AD3E-FF4374EB77AD}" dt="2025-08-21T18:59:30.852" v="254" actId="2696"/>
        <pc:sldMkLst>
          <pc:docMk/>
          <pc:sldMk cId="3395312865" sldId="470"/>
        </pc:sldMkLst>
      </pc:sldChg>
      <pc:sldChg chg="del">
        <pc:chgData name="Metcalfe, Carey" userId="9d6d4490-1a3d-42f5-81b4-66c35d540748" providerId="ADAL" clId="{221CD7A0-0B30-4E1B-AD3E-FF4374EB77AD}" dt="2025-08-21T18:58:40.432" v="158" actId="2696"/>
        <pc:sldMkLst>
          <pc:docMk/>
          <pc:sldMk cId="2761880609" sldId="472"/>
        </pc:sldMkLst>
      </pc:sldChg>
      <pc:sldChg chg="del">
        <pc:chgData name="Metcalfe, Carey" userId="9d6d4490-1a3d-42f5-81b4-66c35d540748" providerId="ADAL" clId="{221CD7A0-0B30-4E1B-AD3E-FF4374EB77AD}" dt="2025-08-21T19:00:33.693" v="284" actId="2696"/>
        <pc:sldMkLst>
          <pc:docMk/>
          <pc:sldMk cId="2114687059" sldId="474"/>
        </pc:sldMkLst>
      </pc:sldChg>
      <pc:sldChg chg="del">
        <pc:chgData name="Metcalfe, Carey" userId="9d6d4490-1a3d-42f5-81b4-66c35d540748" providerId="ADAL" clId="{221CD7A0-0B30-4E1B-AD3E-FF4374EB77AD}" dt="2025-08-21T19:00:41.525" v="287" actId="2696"/>
        <pc:sldMkLst>
          <pc:docMk/>
          <pc:sldMk cId="3628127943" sldId="475"/>
        </pc:sldMkLst>
      </pc:sldChg>
      <pc:sldChg chg="del">
        <pc:chgData name="Metcalfe, Carey" userId="9d6d4490-1a3d-42f5-81b4-66c35d540748" providerId="ADAL" clId="{221CD7A0-0B30-4E1B-AD3E-FF4374EB77AD}" dt="2025-08-21T19:00:20.163" v="267" actId="2696"/>
        <pc:sldMkLst>
          <pc:docMk/>
          <pc:sldMk cId="626282458" sldId="478"/>
        </pc:sldMkLst>
      </pc:sldChg>
      <pc:sldChg chg="del">
        <pc:chgData name="Metcalfe, Carey" userId="9d6d4490-1a3d-42f5-81b4-66c35d540748" providerId="ADAL" clId="{221CD7A0-0B30-4E1B-AD3E-FF4374EB77AD}" dt="2025-08-21T18:59:25.053" v="253" actId="2696"/>
        <pc:sldMkLst>
          <pc:docMk/>
          <pc:sldMk cId="480986443" sldId="568"/>
        </pc:sldMkLst>
      </pc:sldChg>
      <pc:sldChg chg="del">
        <pc:chgData name="Metcalfe, Carey" userId="9d6d4490-1a3d-42f5-81b4-66c35d540748" providerId="ADAL" clId="{221CD7A0-0B30-4E1B-AD3E-FF4374EB77AD}" dt="2025-08-25T17:30:41.432" v="292" actId="47"/>
        <pc:sldMkLst>
          <pc:docMk/>
          <pc:sldMk cId="1857192070" sldId="571"/>
        </pc:sldMkLst>
      </pc:sldChg>
      <pc:sldChg chg="modSp mod">
        <pc:chgData name="Metcalfe, Carey" userId="9d6d4490-1a3d-42f5-81b4-66c35d540748" providerId="ADAL" clId="{221CD7A0-0B30-4E1B-AD3E-FF4374EB77AD}" dt="2025-08-21T19:00:30.271" v="283" actId="20577"/>
        <pc:sldMkLst>
          <pc:docMk/>
          <pc:sldMk cId="1842205038" sldId="572"/>
        </pc:sldMkLst>
        <pc:spChg chg="mod">
          <ac:chgData name="Metcalfe, Carey" userId="9d6d4490-1a3d-42f5-81b4-66c35d540748" providerId="ADAL" clId="{221CD7A0-0B30-4E1B-AD3E-FF4374EB77AD}" dt="2025-08-21T19:00:30.271" v="283" actId="20577"/>
          <ac:spMkLst>
            <pc:docMk/>
            <pc:sldMk cId="1842205038" sldId="572"/>
            <ac:spMk id="3" creationId="{BE8754FA-51FC-441F-BF68-5BE723B0130A}"/>
          </ac:spMkLst>
        </pc:spChg>
      </pc:sldChg>
      <pc:sldChg chg="del">
        <pc:chgData name="Metcalfe, Carey" userId="9d6d4490-1a3d-42f5-81b4-66c35d540748" providerId="ADAL" clId="{221CD7A0-0B30-4E1B-AD3E-FF4374EB77AD}" dt="2025-08-21T19:00:36.367" v="285" actId="2696"/>
        <pc:sldMkLst>
          <pc:docMk/>
          <pc:sldMk cId="1840836187" sldId="573"/>
        </pc:sldMkLst>
      </pc:sldChg>
      <pc:sldChg chg="new">
        <pc:chgData name="Metcalfe, Carey" userId="9d6d4490-1a3d-42f5-81b4-66c35d540748" providerId="ADAL" clId="{221CD7A0-0B30-4E1B-AD3E-FF4374EB77AD}" dt="2025-08-21T19:00:38.788" v="286" actId="680"/>
        <pc:sldMkLst>
          <pc:docMk/>
          <pc:sldMk cId="2536032644" sldId="575"/>
        </pc:sldMkLst>
      </pc:sldChg>
      <pc:sldChg chg="new del">
        <pc:chgData name="Metcalfe, Carey" userId="9d6d4490-1a3d-42f5-81b4-66c35d540748" providerId="ADAL" clId="{221CD7A0-0B30-4E1B-AD3E-FF4374EB77AD}" dt="2025-08-25T17:30:38.941" v="291" actId="47"/>
        <pc:sldMkLst>
          <pc:docMk/>
          <pc:sldMk cId="1091193726" sldId="576"/>
        </pc:sldMkLst>
      </pc:sldChg>
      <pc:sldChg chg="new del">
        <pc:chgData name="Metcalfe, Carey" userId="9d6d4490-1a3d-42f5-81b4-66c35d540748" providerId="ADAL" clId="{221CD7A0-0B30-4E1B-AD3E-FF4374EB77AD}" dt="2025-08-25T17:41:09.677" v="296" actId="2696"/>
        <pc:sldMkLst>
          <pc:docMk/>
          <pc:sldMk cId="1590905772" sldId="577"/>
        </pc:sldMkLst>
      </pc:sldChg>
      <pc:sldMasterChg chg="del delSldLayout">
        <pc:chgData name="Metcalfe, Carey" userId="9d6d4490-1a3d-42f5-81b4-66c35d540748" providerId="ADAL" clId="{221CD7A0-0B30-4E1B-AD3E-FF4374EB77AD}" dt="2025-08-21T18:59:25.053" v="253" actId="2696"/>
        <pc:sldMasterMkLst>
          <pc:docMk/>
          <pc:sldMasterMk cId="2528586194" sldId="2147483672"/>
        </pc:sldMasterMkLst>
        <pc:sldLayoutChg chg="del">
          <pc:chgData name="Metcalfe, Carey" userId="9d6d4490-1a3d-42f5-81b4-66c35d540748" providerId="ADAL" clId="{221CD7A0-0B30-4E1B-AD3E-FF4374EB77AD}" dt="2025-08-21T18:59:25.053" v="253" actId="2696"/>
          <pc:sldLayoutMkLst>
            <pc:docMk/>
            <pc:sldMasterMk cId="2528586194" sldId="2147483672"/>
            <pc:sldLayoutMk cId="3318212451" sldId="2147483673"/>
          </pc:sldLayoutMkLst>
        </pc:sldLayoutChg>
        <pc:sldLayoutChg chg="del">
          <pc:chgData name="Metcalfe, Carey" userId="9d6d4490-1a3d-42f5-81b4-66c35d540748" providerId="ADAL" clId="{221CD7A0-0B30-4E1B-AD3E-FF4374EB77AD}" dt="2025-08-21T18:59:25.053" v="253" actId="2696"/>
          <pc:sldLayoutMkLst>
            <pc:docMk/>
            <pc:sldMasterMk cId="2528586194" sldId="2147483672"/>
            <pc:sldLayoutMk cId="3408724028" sldId="2147483674"/>
          </pc:sldLayoutMkLst>
        </pc:sldLayoutChg>
        <pc:sldLayoutChg chg="del">
          <pc:chgData name="Metcalfe, Carey" userId="9d6d4490-1a3d-42f5-81b4-66c35d540748" providerId="ADAL" clId="{221CD7A0-0B30-4E1B-AD3E-FF4374EB77AD}" dt="2025-08-21T18:59:25.053" v="253" actId="2696"/>
          <pc:sldLayoutMkLst>
            <pc:docMk/>
            <pc:sldMasterMk cId="2528586194" sldId="2147483672"/>
            <pc:sldLayoutMk cId="952624563" sldId="2147483675"/>
          </pc:sldLayoutMkLst>
        </pc:sldLayoutChg>
        <pc:sldLayoutChg chg="del">
          <pc:chgData name="Metcalfe, Carey" userId="9d6d4490-1a3d-42f5-81b4-66c35d540748" providerId="ADAL" clId="{221CD7A0-0B30-4E1B-AD3E-FF4374EB77AD}" dt="2025-08-21T18:59:25.053" v="253" actId="2696"/>
          <pc:sldLayoutMkLst>
            <pc:docMk/>
            <pc:sldMasterMk cId="2528586194" sldId="2147483672"/>
            <pc:sldLayoutMk cId="4108868384" sldId="2147483676"/>
          </pc:sldLayoutMkLst>
        </pc:sldLayoutChg>
        <pc:sldLayoutChg chg="del">
          <pc:chgData name="Metcalfe, Carey" userId="9d6d4490-1a3d-42f5-81b4-66c35d540748" providerId="ADAL" clId="{221CD7A0-0B30-4E1B-AD3E-FF4374EB77AD}" dt="2025-08-21T18:59:25.053" v="253" actId="2696"/>
          <pc:sldLayoutMkLst>
            <pc:docMk/>
            <pc:sldMasterMk cId="2528586194" sldId="2147483672"/>
            <pc:sldLayoutMk cId="3560020056" sldId="2147483677"/>
          </pc:sldLayoutMkLst>
        </pc:sldLayoutChg>
        <pc:sldLayoutChg chg="del">
          <pc:chgData name="Metcalfe, Carey" userId="9d6d4490-1a3d-42f5-81b4-66c35d540748" providerId="ADAL" clId="{221CD7A0-0B30-4E1B-AD3E-FF4374EB77AD}" dt="2025-08-21T18:59:25.053" v="253" actId="2696"/>
          <pc:sldLayoutMkLst>
            <pc:docMk/>
            <pc:sldMasterMk cId="2528586194" sldId="2147483672"/>
            <pc:sldLayoutMk cId="2620296641" sldId="2147483678"/>
          </pc:sldLayoutMkLst>
        </pc:sldLayoutChg>
        <pc:sldLayoutChg chg="del">
          <pc:chgData name="Metcalfe, Carey" userId="9d6d4490-1a3d-42f5-81b4-66c35d540748" providerId="ADAL" clId="{221CD7A0-0B30-4E1B-AD3E-FF4374EB77AD}" dt="2025-08-21T18:59:25.053" v="253" actId="2696"/>
          <pc:sldLayoutMkLst>
            <pc:docMk/>
            <pc:sldMasterMk cId="2528586194" sldId="2147483672"/>
            <pc:sldLayoutMk cId="3541478206" sldId="2147483679"/>
          </pc:sldLayoutMkLst>
        </pc:sldLayoutChg>
        <pc:sldLayoutChg chg="del">
          <pc:chgData name="Metcalfe, Carey" userId="9d6d4490-1a3d-42f5-81b4-66c35d540748" providerId="ADAL" clId="{221CD7A0-0B30-4E1B-AD3E-FF4374EB77AD}" dt="2025-08-21T18:59:25.053" v="253" actId="2696"/>
          <pc:sldLayoutMkLst>
            <pc:docMk/>
            <pc:sldMasterMk cId="2528586194" sldId="2147483672"/>
            <pc:sldLayoutMk cId="1422798150" sldId="2147483680"/>
          </pc:sldLayoutMkLst>
        </pc:sldLayoutChg>
        <pc:sldLayoutChg chg="del">
          <pc:chgData name="Metcalfe, Carey" userId="9d6d4490-1a3d-42f5-81b4-66c35d540748" providerId="ADAL" clId="{221CD7A0-0B30-4E1B-AD3E-FF4374EB77AD}" dt="2025-08-21T18:59:25.053" v="253" actId="2696"/>
          <pc:sldLayoutMkLst>
            <pc:docMk/>
            <pc:sldMasterMk cId="2528586194" sldId="2147483672"/>
            <pc:sldLayoutMk cId="3627582674" sldId="2147483681"/>
          </pc:sldLayoutMkLst>
        </pc:sldLayoutChg>
        <pc:sldLayoutChg chg="del">
          <pc:chgData name="Metcalfe, Carey" userId="9d6d4490-1a3d-42f5-81b4-66c35d540748" providerId="ADAL" clId="{221CD7A0-0B30-4E1B-AD3E-FF4374EB77AD}" dt="2025-08-21T18:59:25.053" v="253" actId="2696"/>
          <pc:sldLayoutMkLst>
            <pc:docMk/>
            <pc:sldMasterMk cId="2528586194" sldId="2147483672"/>
            <pc:sldLayoutMk cId="2883593055" sldId="2147483682"/>
          </pc:sldLayoutMkLst>
        </pc:sldLayoutChg>
        <pc:sldLayoutChg chg="del">
          <pc:chgData name="Metcalfe, Carey" userId="9d6d4490-1a3d-42f5-81b4-66c35d540748" providerId="ADAL" clId="{221CD7A0-0B30-4E1B-AD3E-FF4374EB77AD}" dt="2025-08-21T18:59:25.053" v="253" actId="2696"/>
          <pc:sldLayoutMkLst>
            <pc:docMk/>
            <pc:sldMasterMk cId="2528586194" sldId="2147483672"/>
            <pc:sldLayoutMk cId="1947901970" sldId="2147483683"/>
          </pc:sldLayoutMkLst>
        </pc:sldLayoutChg>
        <pc:sldLayoutChg chg="del">
          <pc:chgData name="Metcalfe, Carey" userId="9d6d4490-1a3d-42f5-81b4-66c35d540748" providerId="ADAL" clId="{221CD7A0-0B30-4E1B-AD3E-FF4374EB77AD}" dt="2025-08-21T18:59:25.053" v="253" actId="2696"/>
          <pc:sldLayoutMkLst>
            <pc:docMk/>
            <pc:sldMasterMk cId="2528586194" sldId="2147483672"/>
            <pc:sldLayoutMk cId="3944474978" sldId="2147483684"/>
          </pc:sldLayoutMkLst>
        </pc:sldLayoutChg>
        <pc:sldLayoutChg chg="del">
          <pc:chgData name="Metcalfe, Carey" userId="9d6d4490-1a3d-42f5-81b4-66c35d540748" providerId="ADAL" clId="{221CD7A0-0B30-4E1B-AD3E-FF4374EB77AD}" dt="2025-08-21T18:59:25.053" v="253" actId="2696"/>
          <pc:sldLayoutMkLst>
            <pc:docMk/>
            <pc:sldMasterMk cId="2528586194" sldId="2147483672"/>
            <pc:sldLayoutMk cId="2421600128" sldId="2147483685"/>
          </pc:sldLayoutMkLst>
        </pc:sldLayoutChg>
        <pc:sldLayoutChg chg="del">
          <pc:chgData name="Metcalfe, Carey" userId="9d6d4490-1a3d-42f5-81b4-66c35d540748" providerId="ADAL" clId="{221CD7A0-0B30-4E1B-AD3E-FF4374EB77AD}" dt="2025-08-21T18:59:25.053" v="253" actId="2696"/>
          <pc:sldLayoutMkLst>
            <pc:docMk/>
            <pc:sldMasterMk cId="2528586194" sldId="2147483672"/>
            <pc:sldLayoutMk cId="4092561970" sldId="2147483686"/>
          </pc:sldLayoutMkLst>
        </pc:sldLayoutChg>
        <pc:sldLayoutChg chg="del">
          <pc:chgData name="Metcalfe, Carey" userId="9d6d4490-1a3d-42f5-81b4-66c35d540748" providerId="ADAL" clId="{221CD7A0-0B30-4E1B-AD3E-FF4374EB77AD}" dt="2025-08-21T18:59:25.053" v="253" actId="2696"/>
          <pc:sldLayoutMkLst>
            <pc:docMk/>
            <pc:sldMasterMk cId="2528586194" sldId="2147483672"/>
            <pc:sldLayoutMk cId="109085713" sldId="2147483687"/>
          </pc:sldLayoutMkLst>
        </pc:sldLayoutChg>
        <pc:sldLayoutChg chg="del">
          <pc:chgData name="Metcalfe, Carey" userId="9d6d4490-1a3d-42f5-81b4-66c35d540748" providerId="ADAL" clId="{221CD7A0-0B30-4E1B-AD3E-FF4374EB77AD}" dt="2025-08-21T18:59:25.053" v="253" actId="2696"/>
          <pc:sldLayoutMkLst>
            <pc:docMk/>
            <pc:sldMasterMk cId="2528586194" sldId="2147483672"/>
            <pc:sldLayoutMk cId="3506857489" sldId="2147483688"/>
          </pc:sldLayoutMkLst>
        </pc:sldLayoutChg>
        <pc:sldLayoutChg chg="del">
          <pc:chgData name="Metcalfe, Carey" userId="9d6d4490-1a3d-42f5-81b4-66c35d540748" providerId="ADAL" clId="{221CD7A0-0B30-4E1B-AD3E-FF4374EB77AD}" dt="2025-08-21T18:59:25.053" v="253" actId="2696"/>
          <pc:sldLayoutMkLst>
            <pc:docMk/>
            <pc:sldMasterMk cId="2528586194" sldId="2147483672"/>
            <pc:sldLayoutMk cId="736664173" sldId="2147483689"/>
          </pc:sldLayoutMkLst>
        </pc:sldLayoutChg>
        <pc:sldLayoutChg chg="del">
          <pc:chgData name="Metcalfe, Carey" userId="9d6d4490-1a3d-42f5-81b4-66c35d540748" providerId="ADAL" clId="{221CD7A0-0B30-4E1B-AD3E-FF4374EB77AD}" dt="2025-08-21T18:59:25.053" v="253" actId="2696"/>
          <pc:sldLayoutMkLst>
            <pc:docMk/>
            <pc:sldMasterMk cId="2528586194" sldId="2147483672"/>
            <pc:sldLayoutMk cId="2615175314" sldId="2147483690"/>
          </pc:sldLayoutMkLst>
        </pc:sldLayoutChg>
        <pc:sldLayoutChg chg="del">
          <pc:chgData name="Metcalfe, Carey" userId="9d6d4490-1a3d-42f5-81b4-66c35d540748" providerId="ADAL" clId="{221CD7A0-0B30-4E1B-AD3E-FF4374EB77AD}" dt="2025-08-21T18:59:25.053" v="253" actId="2696"/>
          <pc:sldLayoutMkLst>
            <pc:docMk/>
            <pc:sldMasterMk cId="2528586194" sldId="2147483672"/>
            <pc:sldLayoutMk cId="2239391047" sldId="2147483691"/>
          </pc:sldLayoutMkLst>
        </pc:sldLayoutChg>
        <pc:sldLayoutChg chg="del">
          <pc:chgData name="Metcalfe, Carey" userId="9d6d4490-1a3d-42f5-81b4-66c35d540748" providerId="ADAL" clId="{221CD7A0-0B30-4E1B-AD3E-FF4374EB77AD}" dt="2025-08-21T18:59:25.053" v="253" actId="2696"/>
          <pc:sldLayoutMkLst>
            <pc:docMk/>
            <pc:sldMasterMk cId="2528586194" sldId="2147483672"/>
            <pc:sldLayoutMk cId="2096530109" sldId="2147483692"/>
          </pc:sldLayoutMkLst>
        </pc:sldLayoutChg>
        <pc:sldLayoutChg chg="del">
          <pc:chgData name="Metcalfe, Carey" userId="9d6d4490-1a3d-42f5-81b4-66c35d540748" providerId="ADAL" clId="{221CD7A0-0B30-4E1B-AD3E-FF4374EB77AD}" dt="2025-08-21T18:59:25.053" v="253" actId="2696"/>
          <pc:sldLayoutMkLst>
            <pc:docMk/>
            <pc:sldMasterMk cId="2528586194" sldId="2147483672"/>
            <pc:sldLayoutMk cId="3803753830" sldId="2147483693"/>
          </pc:sldLayoutMkLst>
        </pc:sldLayoutChg>
        <pc:sldLayoutChg chg="del">
          <pc:chgData name="Metcalfe, Carey" userId="9d6d4490-1a3d-42f5-81b4-66c35d540748" providerId="ADAL" clId="{221CD7A0-0B30-4E1B-AD3E-FF4374EB77AD}" dt="2025-08-21T18:59:25.053" v="253" actId="2696"/>
          <pc:sldLayoutMkLst>
            <pc:docMk/>
            <pc:sldMasterMk cId="2528586194" sldId="2147483672"/>
            <pc:sldLayoutMk cId="1329402488" sldId="2147483694"/>
          </pc:sldLayoutMkLst>
        </pc:sldLayoutChg>
        <pc:sldLayoutChg chg="del">
          <pc:chgData name="Metcalfe, Carey" userId="9d6d4490-1a3d-42f5-81b4-66c35d540748" providerId="ADAL" clId="{221CD7A0-0B30-4E1B-AD3E-FF4374EB77AD}" dt="2025-08-21T18:59:25.053" v="253" actId="2696"/>
          <pc:sldLayoutMkLst>
            <pc:docMk/>
            <pc:sldMasterMk cId="2528586194" sldId="2147483672"/>
            <pc:sldLayoutMk cId="1243007601" sldId="2147483695"/>
          </pc:sldLayoutMkLst>
        </pc:sldLayoutChg>
        <pc:sldLayoutChg chg="del">
          <pc:chgData name="Metcalfe, Carey" userId="9d6d4490-1a3d-42f5-81b4-66c35d540748" providerId="ADAL" clId="{221CD7A0-0B30-4E1B-AD3E-FF4374EB77AD}" dt="2025-08-21T18:59:25.053" v="253" actId="2696"/>
          <pc:sldLayoutMkLst>
            <pc:docMk/>
            <pc:sldMasterMk cId="2528586194" sldId="2147483672"/>
            <pc:sldLayoutMk cId="3526290698" sldId="2147483696"/>
          </pc:sldLayoutMkLst>
        </pc:sldLayoutChg>
        <pc:sldLayoutChg chg="del">
          <pc:chgData name="Metcalfe, Carey" userId="9d6d4490-1a3d-42f5-81b4-66c35d540748" providerId="ADAL" clId="{221CD7A0-0B30-4E1B-AD3E-FF4374EB77AD}" dt="2025-08-21T18:59:25.053" v="253" actId="2696"/>
          <pc:sldLayoutMkLst>
            <pc:docMk/>
            <pc:sldMasterMk cId="2528586194" sldId="2147483672"/>
            <pc:sldLayoutMk cId="460023919" sldId="2147483697"/>
          </pc:sldLayoutMkLst>
        </pc:sldLayoutChg>
        <pc:sldLayoutChg chg="del">
          <pc:chgData name="Metcalfe, Carey" userId="9d6d4490-1a3d-42f5-81b4-66c35d540748" providerId="ADAL" clId="{221CD7A0-0B30-4E1B-AD3E-FF4374EB77AD}" dt="2025-08-21T18:59:25.053" v="253" actId="2696"/>
          <pc:sldLayoutMkLst>
            <pc:docMk/>
            <pc:sldMasterMk cId="2528586194" sldId="2147483672"/>
            <pc:sldLayoutMk cId="1565506273" sldId="2147483698"/>
          </pc:sldLayoutMkLst>
        </pc:sldLayoutChg>
        <pc:sldLayoutChg chg="del">
          <pc:chgData name="Metcalfe, Carey" userId="9d6d4490-1a3d-42f5-81b4-66c35d540748" providerId="ADAL" clId="{221CD7A0-0B30-4E1B-AD3E-FF4374EB77AD}" dt="2025-08-21T18:59:25.053" v="253" actId="2696"/>
          <pc:sldLayoutMkLst>
            <pc:docMk/>
            <pc:sldMasterMk cId="2528586194" sldId="2147483672"/>
            <pc:sldLayoutMk cId="3818962390" sldId="2147483699"/>
          </pc:sldLayoutMkLst>
        </pc:sldLayoutChg>
        <pc:sldLayoutChg chg="del">
          <pc:chgData name="Metcalfe, Carey" userId="9d6d4490-1a3d-42f5-81b4-66c35d540748" providerId="ADAL" clId="{221CD7A0-0B30-4E1B-AD3E-FF4374EB77AD}" dt="2025-08-21T18:59:25.053" v="253" actId="2696"/>
          <pc:sldLayoutMkLst>
            <pc:docMk/>
            <pc:sldMasterMk cId="2528586194" sldId="2147483672"/>
            <pc:sldLayoutMk cId="3099207130" sldId="2147483700"/>
          </pc:sldLayoutMkLst>
        </pc:sldLayoutChg>
        <pc:sldLayoutChg chg="del">
          <pc:chgData name="Metcalfe, Carey" userId="9d6d4490-1a3d-42f5-81b4-66c35d540748" providerId="ADAL" clId="{221CD7A0-0B30-4E1B-AD3E-FF4374EB77AD}" dt="2025-08-21T18:59:25.053" v="253" actId="2696"/>
          <pc:sldLayoutMkLst>
            <pc:docMk/>
            <pc:sldMasterMk cId="2528586194" sldId="2147483672"/>
            <pc:sldLayoutMk cId="1105855719" sldId="2147483701"/>
          </pc:sldLayoutMkLst>
        </pc:sldLayoutChg>
        <pc:sldLayoutChg chg="del">
          <pc:chgData name="Metcalfe, Carey" userId="9d6d4490-1a3d-42f5-81b4-66c35d540748" providerId="ADAL" clId="{221CD7A0-0B30-4E1B-AD3E-FF4374EB77AD}" dt="2025-08-21T18:59:25.053" v="253" actId="2696"/>
          <pc:sldLayoutMkLst>
            <pc:docMk/>
            <pc:sldMasterMk cId="2528586194" sldId="2147483672"/>
            <pc:sldLayoutMk cId="1860145235" sldId="2147483702"/>
          </pc:sldLayoutMkLst>
        </pc:sldLayoutChg>
        <pc:sldLayoutChg chg="del">
          <pc:chgData name="Metcalfe, Carey" userId="9d6d4490-1a3d-42f5-81b4-66c35d540748" providerId="ADAL" clId="{221CD7A0-0B30-4E1B-AD3E-FF4374EB77AD}" dt="2025-08-21T18:59:25.053" v="253" actId="2696"/>
          <pc:sldLayoutMkLst>
            <pc:docMk/>
            <pc:sldMasterMk cId="2528586194" sldId="2147483672"/>
            <pc:sldLayoutMk cId="3151235923" sldId="2147483703"/>
          </pc:sldLayoutMkLst>
        </pc:sldLayoutChg>
        <pc:sldLayoutChg chg="del">
          <pc:chgData name="Metcalfe, Carey" userId="9d6d4490-1a3d-42f5-81b4-66c35d540748" providerId="ADAL" clId="{221CD7A0-0B30-4E1B-AD3E-FF4374EB77AD}" dt="2025-08-21T18:59:25.053" v="253" actId="2696"/>
          <pc:sldLayoutMkLst>
            <pc:docMk/>
            <pc:sldMasterMk cId="2528586194" sldId="2147483672"/>
            <pc:sldLayoutMk cId="2858141279" sldId="2147483704"/>
          </pc:sldLayoutMkLst>
        </pc:sldLayoutChg>
        <pc:sldLayoutChg chg="del">
          <pc:chgData name="Metcalfe, Carey" userId="9d6d4490-1a3d-42f5-81b4-66c35d540748" providerId="ADAL" clId="{221CD7A0-0B30-4E1B-AD3E-FF4374EB77AD}" dt="2025-08-21T18:59:25.053" v="253" actId="2696"/>
          <pc:sldLayoutMkLst>
            <pc:docMk/>
            <pc:sldMasterMk cId="2528586194" sldId="2147483672"/>
            <pc:sldLayoutMk cId="2390898398" sldId="2147483705"/>
          </pc:sldLayoutMkLst>
        </pc:sldLayoutChg>
        <pc:sldLayoutChg chg="del">
          <pc:chgData name="Metcalfe, Carey" userId="9d6d4490-1a3d-42f5-81b4-66c35d540748" providerId="ADAL" clId="{221CD7A0-0B30-4E1B-AD3E-FF4374EB77AD}" dt="2025-08-21T18:59:25.053" v="253" actId="2696"/>
          <pc:sldLayoutMkLst>
            <pc:docMk/>
            <pc:sldMasterMk cId="2528586194" sldId="2147483672"/>
            <pc:sldLayoutMk cId="3543387616" sldId="2147483706"/>
          </pc:sldLayoutMkLst>
        </pc:sldLayoutChg>
        <pc:sldLayoutChg chg="del">
          <pc:chgData name="Metcalfe, Carey" userId="9d6d4490-1a3d-42f5-81b4-66c35d540748" providerId="ADAL" clId="{221CD7A0-0B30-4E1B-AD3E-FF4374EB77AD}" dt="2025-08-21T18:59:25.053" v="253" actId="2696"/>
          <pc:sldLayoutMkLst>
            <pc:docMk/>
            <pc:sldMasterMk cId="2528586194" sldId="2147483672"/>
            <pc:sldLayoutMk cId="1501013170" sldId="2147483707"/>
          </pc:sldLayoutMkLst>
        </pc:sldLayoutChg>
        <pc:sldLayoutChg chg="del">
          <pc:chgData name="Metcalfe, Carey" userId="9d6d4490-1a3d-42f5-81b4-66c35d540748" providerId="ADAL" clId="{221CD7A0-0B30-4E1B-AD3E-FF4374EB77AD}" dt="2025-08-21T18:59:25.053" v="253" actId="2696"/>
          <pc:sldLayoutMkLst>
            <pc:docMk/>
            <pc:sldMasterMk cId="2528586194" sldId="2147483672"/>
            <pc:sldLayoutMk cId="3961947812" sldId="2147483708"/>
          </pc:sldLayoutMkLst>
        </pc:sldLayoutChg>
        <pc:sldLayoutChg chg="del">
          <pc:chgData name="Metcalfe, Carey" userId="9d6d4490-1a3d-42f5-81b4-66c35d540748" providerId="ADAL" clId="{221CD7A0-0B30-4E1B-AD3E-FF4374EB77AD}" dt="2025-08-21T18:59:25.053" v="253" actId="2696"/>
          <pc:sldLayoutMkLst>
            <pc:docMk/>
            <pc:sldMasterMk cId="2528586194" sldId="2147483672"/>
            <pc:sldLayoutMk cId="598689130" sldId="2147483709"/>
          </pc:sldLayoutMkLst>
        </pc:sldLayoutChg>
        <pc:sldLayoutChg chg="del">
          <pc:chgData name="Metcalfe, Carey" userId="9d6d4490-1a3d-42f5-81b4-66c35d540748" providerId="ADAL" clId="{221CD7A0-0B30-4E1B-AD3E-FF4374EB77AD}" dt="2025-08-21T18:59:25.053" v="253" actId="2696"/>
          <pc:sldLayoutMkLst>
            <pc:docMk/>
            <pc:sldMasterMk cId="2528586194" sldId="2147483672"/>
            <pc:sldLayoutMk cId="3210018781" sldId="2147483710"/>
          </pc:sldLayoutMkLst>
        </pc:sldLayoutChg>
        <pc:sldLayoutChg chg="del">
          <pc:chgData name="Metcalfe, Carey" userId="9d6d4490-1a3d-42f5-81b4-66c35d540748" providerId="ADAL" clId="{221CD7A0-0B30-4E1B-AD3E-FF4374EB77AD}" dt="2025-08-21T18:59:25.053" v="253" actId="2696"/>
          <pc:sldLayoutMkLst>
            <pc:docMk/>
            <pc:sldMasterMk cId="2528586194" sldId="2147483672"/>
            <pc:sldLayoutMk cId="1836651312" sldId="2147483711"/>
          </pc:sldLayoutMkLst>
        </pc:sldLayoutChg>
        <pc:sldLayoutChg chg="del">
          <pc:chgData name="Metcalfe, Carey" userId="9d6d4490-1a3d-42f5-81b4-66c35d540748" providerId="ADAL" clId="{221CD7A0-0B30-4E1B-AD3E-FF4374EB77AD}" dt="2025-08-21T18:59:25.053" v="253" actId="2696"/>
          <pc:sldLayoutMkLst>
            <pc:docMk/>
            <pc:sldMasterMk cId="2528586194" sldId="2147483672"/>
            <pc:sldLayoutMk cId="2380309453" sldId="2147483712"/>
          </pc:sldLayoutMkLst>
        </pc:sldLayoutChg>
        <pc:sldLayoutChg chg="del">
          <pc:chgData name="Metcalfe, Carey" userId="9d6d4490-1a3d-42f5-81b4-66c35d540748" providerId="ADAL" clId="{221CD7A0-0B30-4E1B-AD3E-FF4374EB77AD}" dt="2025-08-21T18:59:25.053" v="253" actId="2696"/>
          <pc:sldLayoutMkLst>
            <pc:docMk/>
            <pc:sldMasterMk cId="2528586194" sldId="2147483672"/>
            <pc:sldLayoutMk cId="2039953691" sldId="2147483713"/>
          </pc:sldLayoutMkLst>
        </pc:sldLayoutChg>
        <pc:sldLayoutChg chg="del">
          <pc:chgData name="Metcalfe, Carey" userId="9d6d4490-1a3d-42f5-81b4-66c35d540748" providerId="ADAL" clId="{221CD7A0-0B30-4E1B-AD3E-FF4374EB77AD}" dt="2025-08-21T18:59:25.053" v="253" actId="2696"/>
          <pc:sldLayoutMkLst>
            <pc:docMk/>
            <pc:sldMasterMk cId="2528586194" sldId="2147483672"/>
            <pc:sldLayoutMk cId="3212926596" sldId="2147483714"/>
          </pc:sldLayoutMkLst>
        </pc:sldLayoutChg>
        <pc:sldLayoutChg chg="del">
          <pc:chgData name="Metcalfe, Carey" userId="9d6d4490-1a3d-42f5-81b4-66c35d540748" providerId="ADAL" clId="{221CD7A0-0B30-4E1B-AD3E-FF4374EB77AD}" dt="2025-08-21T18:59:25.053" v="253" actId="2696"/>
          <pc:sldLayoutMkLst>
            <pc:docMk/>
            <pc:sldMasterMk cId="2528586194" sldId="2147483672"/>
            <pc:sldLayoutMk cId="2826062739" sldId="2147483715"/>
          </pc:sldLayoutMkLst>
        </pc:sldLayoutChg>
        <pc:sldLayoutChg chg="del">
          <pc:chgData name="Metcalfe, Carey" userId="9d6d4490-1a3d-42f5-81b4-66c35d540748" providerId="ADAL" clId="{221CD7A0-0B30-4E1B-AD3E-FF4374EB77AD}" dt="2025-08-21T18:59:25.053" v="253" actId="2696"/>
          <pc:sldLayoutMkLst>
            <pc:docMk/>
            <pc:sldMasterMk cId="2528586194" sldId="2147483672"/>
            <pc:sldLayoutMk cId="1256897895" sldId="2147483716"/>
          </pc:sldLayoutMkLst>
        </pc:sldLayoutChg>
      </pc:sldMaster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CFD97C-FAD5-4103-81B5-56C9F5898E0B}" type="doc">
      <dgm:prSet loTypeId="urn:microsoft.com/office/officeart/2005/8/layout/hList2" loCatId="list" qsTypeId="urn:microsoft.com/office/officeart/2005/8/quickstyle/simple1" qsCatId="simple" csTypeId="urn:microsoft.com/office/officeart/2005/8/colors/accent0_3" csCatId="mainScheme" phldr="1"/>
      <dgm:spPr/>
      <dgm:t>
        <a:bodyPr/>
        <a:lstStyle/>
        <a:p>
          <a:endParaRPr lang="en-US"/>
        </a:p>
      </dgm:t>
    </dgm:pt>
    <dgm:pt modelId="{90720A97-B81B-4391-9DCA-B8C27A1F8EA8}">
      <dgm:prSet phldrT="[Text]" custT="1"/>
      <dgm:spPr/>
      <dgm:t>
        <a:bodyPr/>
        <a:lstStyle/>
        <a:p>
          <a:pPr marL="0" lvl="0" indent="0" algn="r" defTabSz="1244600">
            <a:lnSpc>
              <a:spcPct val="90000"/>
            </a:lnSpc>
            <a:spcBef>
              <a:spcPct val="0"/>
            </a:spcBef>
            <a:spcAft>
              <a:spcPct val="35000"/>
            </a:spcAft>
            <a:buNone/>
          </a:pPr>
          <a:r>
            <a:rPr lang="en-US" sz="2800" kern="1200">
              <a:effectLst/>
              <a:latin typeface="Arial" panose="020B0604020202020204" pitchFamily="34" charset="0"/>
              <a:ea typeface="Aptos" panose="020B0004020202020204" pitchFamily="34" charset="0"/>
              <a:cs typeface="Arial" panose="020B0604020202020204" pitchFamily="34" charset="0"/>
            </a:rPr>
            <a:t>Advise/Recommend/Engage</a:t>
          </a:r>
        </a:p>
      </dgm:t>
    </dgm:pt>
    <dgm:pt modelId="{3859F909-3D66-46FB-9FAD-0EA615548663}" type="parTrans" cxnId="{24D2A657-A6CD-43E8-95AD-4F516E0F43D1}">
      <dgm:prSet/>
      <dgm:spPr/>
      <dgm:t>
        <a:bodyPr/>
        <a:lstStyle/>
        <a:p>
          <a:endParaRPr lang="en-US">
            <a:latin typeface="Arial" panose="020B0604020202020204" pitchFamily="34" charset="0"/>
            <a:cs typeface="Arial" panose="020B0604020202020204" pitchFamily="34" charset="0"/>
          </a:endParaRPr>
        </a:p>
      </dgm:t>
    </dgm:pt>
    <dgm:pt modelId="{5335992F-1FD4-4A7F-9737-902E3A4D151D}" type="sibTrans" cxnId="{24D2A657-A6CD-43E8-95AD-4F516E0F43D1}">
      <dgm:prSet/>
      <dgm:spPr/>
      <dgm:t>
        <a:bodyPr/>
        <a:lstStyle/>
        <a:p>
          <a:endParaRPr lang="en-US">
            <a:latin typeface="Arial" panose="020B0604020202020204" pitchFamily="34" charset="0"/>
            <a:cs typeface="Arial" panose="020B0604020202020204" pitchFamily="34" charset="0"/>
          </a:endParaRPr>
        </a:p>
      </dgm:t>
    </dgm:pt>
    <dgm:pt modelId="{51A62C3F-8C2D-4856-8CFA-31FDF7833EBF}">
      <dgm:prSet phldrT="[Text]" custT="1"/>
      <dgm:spPr>
        <a:ln>
          <a:noFill/>
        </a:ln>
      </dgm:spPr>
      <dgm:t>
        <a:bodyPr/>
        <a:lstStyle/>
        <a:p>
          <a:pPr>
            <a:buNone/>
          </a:pPr>
          <a:r>
            <a:rPr lang="en-US" sz="1600">
              <a:effectLst/>
              <a:latin typeface="Arial" panose="020B0604020202020204" pitchFamily="34" charset="0"/>
              <a:ea typeface="Aptos" panose="020B0004020202020204" pitchFamily="34" charset="0"/>
              <a:cs typeface="Arial" panose="020B0604020202020204" pitchFamily="34" charset="0"/>
            </a:rPr>
            <a:t>We will work on ways to engage the neighbors who live and work in the surrounding communities to:</a:t>
          </a:r>
          <a:endParaRPr lang="en-US" sz="1600">
            <a:latin typeface="Arial" panose="020B0604020202020204" pitchFamily="34" charset="0"/>
            <a:cs typeface="Arial" panose="020B0604020202020204" pitchFamily="34" charset="0"/>
          </a:endParaRPr>
        </a:p>
      </dgm:t>
    </dgm:pt>
    <dgm:pt modelId="{C14E4630-7113-47C3-B969-AEE9BE1CBB63}" type="parTrans" cxnId="{AF2A11AD-0A4C-415A-A3F0-A5E07C4B9C34}">
      <dgm:prSet/>
      <dgm:spPr/>
      <dgm:t>
        <a:bodyPr/>
        <a:lstStyle/>
        <a:p>
          <a:endParaRPr lang="en-US">
            <a:latin typeface="Arial" panose="020B0604020202020204" pitchFamily="34" charset="0"/>
            <a:cs typeface="Arial" panose="020B0604020202020204" pitchFamily="34" charset="0"/>
          </a:endParaRPr>
        </a:p>
      </dgm:t>
    </dgm:pt>
    <dgm:pt modelId="{8F87B4E2-8D20-43A4-9CB6-3461E39D700B}" type="sibTrans" cxnId="{AF2A11AD-0A4C-415A-A3F0-A5E07C4B9C34}">
      <dgm:prSet/>
      <dgm:spPr/>
      <dgm:t>
        <a:bodyPr/>
        <a:lstStyle/>
        <a:p>
          <a:endParaRPr lang="en-US">
            <a:latin typeface="Arial" panose="020B0604020202020204" pitchFamily="34" charset="0"/>
            <a:cs typeface="Arial" panose="020B0604020202020204" pitchFamily="34" charset="0"/>
          </a:endParaRPr>
        </a:p>
      </dgm:t>
    </dgm:pt>
    <dgm:pt modelId="{EFEFE718-FAC8-49C5-BCC3-DC868382B02C}">
      <dgm:prSet phldrT="[Text]" custT="1"/>
      <dgm:spPr/>
      <dgm:t>
        <a:bodyPr/>
        <a:lstStyle/>
        <a:p>
          <a:pPr marL="0" lvl="0" indent="0" algn="r" defTabSz="1244600">
            <a:lnSpc>
              <a:spcPct val="90000"/>
            </a:lnSpc>
            <a:spcBef>
              <a:spcPct val="0"/>
            </a:spcBef>
            <a:spcAft>
              <a:spcPct val="35000"/>
            </a:spcAft>
            <a:buNone/>
          </a:pPr>
          <a:r>
            <a:rPr lang="en-US" sz="2800" kern="1200">
              <a:effectLst/>
              <a:latin typeface="Arial" panose="020B0604020202020204" pitchFamily="34" charset="0"/>
              <a:ea typeface="Aptos" panose="020B0004020202020204" pitchFamily="34" charset="0"/>
              <a:cs typeface="Arial" panose="020B0604020202020204" pitchFamily="34" charset="0"/>
            </a:rPr>
            <a:t>Communication/Coordination</a:t>
          </a:r>
        </a:p>
      </dgm:t>
    </dgm:pt>
    <dgm:pt modelId="{62CDAC8D-7BC1-4B56-B52B-872956A74B70}" type="parTrans" cxnId="{1F3585DA-269E-48E7-9791-68340DE4ADF8}">
      <dgm:prSet/>
      <dgm:spPr/>
      <dgm:t>
        <a:bodyPr/>
        <a:lstStyle/>
        <a:p>
          <a:endParaRPr lang="en-US">
            <a:latin typeface="Arial" panose="020B0604020202020204" pitchFamily="34" charset="0"/>
            <a:cs typeface="Arial" panose="020B0604020202020204" pitchFamily="34" charset="0"/>
          </a:endParaRPr>
        </a:p>
      </dgm:t>
    </dgm:pt>
    <dgm:pt modelId="{92914D32-3129-4EC0-A029-B97E782F37E9}" type="sibTrans" cxnId="{1F3585DA-269E-48E7-9791-68340DE4ADF8}">
      <dgm:prSet/>
      <dgm:spPr/>
      <dgm:t>
        <a:bodyPr/>
        <a:lstStyle/>
        <a:p>
          <a:endParaRPr lang="en-US">
            <a:latin typeface="Arial" panose="020B0604020202020204" pitchFamily="34" charset="0"/>
            <a:cs typeface="Arial" panose="020B0604020202020204" pitchFamily="34" charset="0"/>
          </a:endParaRPr>
        </a:p>
      </dgm:t>
    </dgm:pt>
    <dgm:pt modelId="{8687F024-9E74-4A3E-A943-BAA894A669EC}">
      <dgm:prSet phldrT="[Text]"/>
      <dgm:spPr>
        <a:ln>
          <a:noFill/>
        </a:ln>
      </dgm:spPr>
      <dgm:t>
        <a:bodyPr/>
        <a:lstStyle/>
        <a:p>
          <a:pPr>
            <a:buNone/>
          </a:pPr>
          <a:r>
            <a:rPr lang="en-US">
              <a:effectLst/>
              <a:latin typeface="Arial" panose="020B0604020202020204" pitchFamily="34" charset="0"/>
              <a:ea typeface="Aptos" panose="020B0004020202020204" pitchFamily="34" charset="0"/>
              <a:cs typeface="Arial" panose="020B0604020202020204" pitchFamily="34" charset="0"/>
            </a:rPr>
            <a:t>We will monitor what is happening at and around the airport and advise the MAC on how to best respond</a:t>
          </a:r>
          <a:endParaRPr lang="en-US">
            <a:latin typeface="Arial" panose="020B0604020202020204" pitchFamily="34" charset="0"/>
            <a:cs typeface="Arial" panose="020B0604020202020204" pitchFamily="34" charset="0"/>
          </a:endParaRPr>
        </a:p>
      </dgm:t>
    </dgm:pt>
    <dgm:pt modelId="{B9212410-1EBF-4FFE-B13E-C39F581032B7}" type="parTrans" cxnId="{43560971-8DC9-440F-9295-2A55F52DE087}">
      <dgm:prSet/>
      <dgm:spPr/>
      <dgm:t>
        <a:bodyPr/>
        <a:lstStyle/>
        <a:p>
          <a:endParaRPr lang="en-US">
            <a:latin typeface="Arial" panose="020B0604020202020204" pitchFamily="34" charset="0"/>
            <a:cs typeface="Arial" panose="020B0604020202020204" pitchFamily="34" charset="0"/>
          </a:endParaRPr>
        </a:p>
      </dgm:t>
    </dgm:pt>
    <dgm:pt modelId="{A86AB081-446B-4594-AE85-BACF01F255DC}" type="sibTrans" cxnId="{43560971-8DC9-440F-9295-2A55F52DE087}">
      <dgm:prSet/>
      <dgm:spPr/>
      <dgm:t>
        <a:bodyPr/>
        <a:lstStyle/>
        <a:p>
          <a:endParaRPr lang="en-US">
            <a:latin typeface="Arial" panose="020B0604020202020204" pitchFamily="34" charset="0"/>
            <a:cs typeface="Arial" panose="020B0604020202020204" pitchFamily="34" charset="0"/>
          </a:endParaRPr>
        </a:p>
      </dgm:t>
    </dgm:pt>
    <dgm:pt modelId="{6C17F0BD-3B8B-4085-9D6E-9D498F4B3B36}">
      <dgm:prSet phldrT="[Text]"/>
      <dgm:spPr/>
      <dgm:t>
        <a:bodyPr/>
        <a:lstStyle/>
        <a:p>
          <a:pPr>
            <a:buNone/>
          </a:pPr>
          <a:r>
            <a:rPr lang="en-US">
              <a:effectLst/>
              <a:latin typeface="Arial" panose="020B0604020202020204" pitchFamily="34" charset="0"/>
              <a:ea typeface="Aptos" panose="020B0004020202020204" pitchFamily="34" charset="0"/>
              <a:cs typeface="Arial" panose="020B0604020202020204" pitchFamily="34" charset="0"/>
            </a:rPr>
            <a:t>Education/Orientation</a:t>
          </a:r>
          <a:endParaRPr lang="en-US">
            <a:latin typeface="Arial" panose="020B0604020202020204" pitchFamily="34" charset="0"/>
            <a:cs typeface="Arial" panose="020B0604020202020204" pitchFamily="34" charset="0"/>
          </a:endParaRPr>
        </a:p>
      </dgm:t>
    </dgm:pt>
    <dgm:pt modelId="{445D4AD7-4740-4962-9E81-3A54E1FE4A12}" type="parTrans" cxnId="{586143DE-6458-4341-9365-F3FCFD2A4D13}">
      <dgm:prSet/>
      <dgm:spPr/>
      <dgm:t>
        <a:bodyPr/>
        <a:lstStyle/>
        <a:p>
          <a:endParaRPr lang="en-US">
            <a:latin typeface="Arial" panose="020B0604020202020204" pitchFamily="34" charset="0"/>
            <a:cs typeface="Arial" panose="020B0604020202020204" pitchFamily="34" charset="0"/>
          </a:endParaRPr>
        </a:p>
      </dgm:t>
    </dgm:pt>
    <dgm:pt modelId="{71ADAC49-6E6D-4D42-BA64-10EF7F952647}" type="sibTrans" cxnId="{586143DE-6458-4341-9365-F3FCFD2A4D13}">
      <dgm:prSet/>
      <dgm:spPr/>
      <dgm:t>
        <a:bodyPr/>
        <a:lstStyle/>
        <a:p>
          <a:endParaRPr lang="en-US">
            <a:latin typeface="Arial" panose="020B0604020202020204" pitchFamily="34" charset="0"/>
            <a:cs typeface="Arial" panose="020B0604020202020204" pitchFamily="34" charset="0"/>
          </a:endParaRPr>
        </a:p>
      </dgm:t>
    </dgm:pt>
    <dgm:pt modelId="{5570962C-80B0-4638-805B-0DB163379425}">
      <dgm:prSet phldrT="[Text]"/>
      <dgm:spPr>
        <a:ln>
          <a:noFill/>
        </a:ln>
      </dgm:spPr>
      <dgm:t>
        <a:bodyPr/>
        <a:lstStyle/>
        <a:p>
          <a:pPr>
            <a:buNone/>
          </a:pPr>
          <a:r>
            <a:rPr lang="en-US">
              <a:effectLst/>
              <a:latin typeface="Arial" panose="020B0604020202020204" pitchFamily="34" charset="0"/>
              <a:ea typeface="Aptos" panose="020B0004020202020204" pitchFamily="34" charset="0"/>
              <a:cs typeface="Arial" panose="020B0604020202020204" pitchFamily="34" charset="0"/>
            </a:rPr>
            <a:t>We will educate the LEAAC, MAC staff, and public attendees on airport operations, the users and the surrounding committees</a:t>
          </a:r>
          <a:endParaRPr lang="en-US">
            <a:latin typeface="Arial" panose="020B0604020202020204" pitchFamily="34" charset="0"/>
            <a:cs typeface="Arial" panose="020B0604020202020204" pitchFamily="34" charset="0"/>
          </a:endParaRPr>
        </a:p>
      </dgm:t>
    </dgm:pt>
    <dgm:pt modelId="{849F4F89-269B-4AD7-8A44-BFCD680A4ED1}" type="parTrans" cxnId="{F40F211E-698A-4AE6-9897-A34951200C3C}">
      <dgm:prSet/>
      <dgm:spPr/>
      <dgm:t>
        <a:bodyPr/>
        <a:lstStyle/>
        <a:p>
          <a:endParaRPr lang="en-US">
            <a:latin typeface="Arial" panose="020B0604020202020204" pitchFamily="34" charset="0"/>
            <a:cs typeface="Arial" panose="020B0604020202020204" pitchFamily="34" charset="0"/>
          </a:endParaRPr>
        </a:p>
      </dgm:t>
    </dgm:pt>
    <dgm:pt modelId="{CC0CE0F5-4D00-4C52-BFC0-0862DC778D18}" type="sibTrans" cxnId="{F40F211E-698A-4AE6-9897-A34951200C3C}">
      <dgm:prSet/>
      <dgm:spPr/>
      <dgm:t>
        <a:bodyPr/>
        <a:lstStyle/>
        <a:p>
          <a:endParaRPr lang="en-US">
            <a:latin typeface="Arial" panose="020B0604020202020204" pitchFamily="34" charset="0"/>
            <a:cs typeface="Arial" panose="020B0604020202020204" pitchFamily="34" charset="0"/>
          </a:endParaRPr>
        </a:p>
      </dgm:t>
    </dgm:pt>
    <dgm:pt modelId="{0E985810-2495-4750-B8C1-C2371FC26D06}">
      <dgm:prSet custT="1"/>
      <dgm:spPr>
        <a:ln>
          <a:noFill/>
        </a:ln>
      </dgm:spPr>
      <dgm:t>
        <a:bodyPr/>
        <a:lstStyle/>
        <a:p>
          <a:r>
            <a:rPr lang="en-US" sz="1600">
              <a:effectLst/>
              <a:latin typeface="Arial" panose="020B0604020202020204" pitchFamily="34" charset="0"/>
              <a:ea typeface="Times New Roman" panose="02020603050405020304" pitchFamily="18" charset="0"/>
              <a:cs typeface="Arial" panose="020B0604020202020204" pitchFamily="34" charset="0"/>
            </a:rPr>
            <a:t>Show the value of the airport to the community</a:t>
          </a:r>
          <a:endParaRPr lang="en-US" sz="1600">
            <a:effectLst/>
            <a:latin typeface="Arial" panose="020B0604020202020204" pitchFamily="34" charset="0"/>
            <a:ea typeface="Aptos" panose="020B0004020202020204" pitchFamily="34" charset="0"/>
            <a:cs typeface="Arial" panose="020B0604020202020204" pitchFamily="34" charset="0"/>
          </a:endParaRPr>
        </a:p>
      </dgm:t>
    </dgm:pt>
    <dgm:pt modelId="{F2231412-6D93-456F-B7CE-7A9C26400C1C}" type="parTrans" cxnId="{D87883B2-5428-4EC1-9341-AC49C5502AC7}">
      <dgm:prSet/>
      <dgm:spPr/>
      <dgm:t>
        <a:bodyPr/>
        <a:lstStyle/>
        <a:p>
          <a:endParaRPr lang="en-US">
            <a:latin typeface="Arial" panose="020B0604020202020204" pitchFamily="34" charset="0"/>
            <a:cs typeface="Arial" panose="020B0604020202020204" pitchFamily="34" charset="0"/>
          </a:endParaRPr>
        </a:p>
      </dgm:t>
    </dgm:pt>
    <dgm:pt modelId="{0D9ABC26-782D-4E36-8098-3E22CE43B410}" type="sibTrans" cxnId="{D87883B2-5428-4EC1-9341-AC49C5502AC7}">
      <dgm:prSet/>
      <dgm:spPr/>
      <dgm:t>
        <a:bodyPr/>
        <a:lstStyle/>
        <a:p>
          <a:endParaRPr lang="en-US">
            <a:latin typeface="Arial" panose="020B0604020202020204" pitchFamily="34" charset="0"/>
            <a:cs typeface="Arial" panose="020B0604020202020204" pitchFamily="34" charset="0"/>
          </a:endParaRPr>
        </a:p>
      </dgm:t>
    </dgm:pt>
    <dgm:pt modelId="{7770C154-4F1B-4A14-A955-4737BF45A6E3}">
      <dgm:prSet custT="1"/>
      <dgm:spPr>
        <a:ln>
          <a:noFill/>
        </a:ln>
      </dgm:spPr>
      <dgm:t>
        <a:bodyPr/>
        <a:lstStyle/>
        <a:p>
          <a:r>
            <a:rPr lang="en-US" sz="1600">
              <a:effectLst/>
              <a:latin typeface="Arial" panose="020B0604020202020204" pitchFamily="34" charset="0"/>
              <a:ea typeface="Times New Roman" panose="02020603050405020304" pitchFamily="18" charset="0"/>
              <a:cs typeface="Arial" panose="020B0604020202020204" pitchFamily="34" charset="0"/>
            </a:rPr>
            <a:t>Maximize the positive educational, recreational, and economic aspects</a:t>
          </a:r>
          <a:endParaRPr lang="en-US" sz="1600">
            <a:effectLst/>
            <a:latin typeface="Arial" panose="020B0604020202020204" pitchFamily="34" charset="0"/>
            <a:ea typeface="Aptos" panose="020B0004020202020204" pitchFamily="34" charset="0"/>
            <a:cs typeface="Arial" panose="020B0604020202020204" pitchFamily="34" charset="0"/>
          </a:endParaRPr>
        </a:p>
      </dgm:t>
    </dgm:pt>
    <dgm:pt modelId="{AA59350C-2BF5-4BC9-96C5-8BCA5BB0FE9F}" type="parTrans" cxnId="{294F5416-9C8C-43A6-9488-40D0F7BE926A}">
      <dgm:prSet/>
      <dgm:spPr/>
      <dgm:t>
        <a:bodyPr/>
        <a:lstStyle/>
        <a:p>
          <a:endParaRPr lang="en-US">
            <a:latin typeface="Arial" panose="020B0604020202020204" pitchFamily="34" charset="0"/>
            <a:cs typeface="Arial" panose="020B0604020202020204" pitchFamily="34" charset="0"/>
          </a:endParaRPr>
        </a:p>
      </dgm:t>
    </dgm:pt>
    <dgm:pt modelId="{EA7C8A76-84DB-4E84-9090-0818A56F2FE0}" type="sibTrans" cxnId="{294F5416-9C8C-43A6-9488-40D0F7BE926A}">
      <dgm:prSet/>
      <dgm:spPr/>
      <dgm:t>
        <a:bodyPr/>
        <a:lstStyle/>
        <a:p>
          <a:endParaRPr lang="en-US">
            <a:latin typeface="Arial" panose="020B0604020202020204" pitchFamily="34" charset="0"/>
            <a:cs typeface="Arial" panose="020B0604020202020204" pitchFamily="34" charset="0"/>
          </a:endParaRPr>
        </a:p>
      </dgm:t>
    </dgm:pt>
    <dgm:pt modelId="{342D87F1-6A0A-4B4A-BD04-03F784B90BA4}">
      <dgm:prSet custT="1"/>
      <dgm:spPr>
        <a:ln>
          <a:noFill/>
        </a:ln>
      </dgm:spPr>
      <dgm:t>
        <a:bodyPr/>
        <a:lstStyle/>
        <a:p>
          <a:r>
            <a:rPr lang="en-US" sz="1600">
              <a:effectLst/>
              <a:latin typeface="Arial" panose="020B0604020202020204" pitchFamily="34" charset="0"/>
              <a:ea typeface="Times New Roman" panose="02020603050405020304" pitchFamily="18" charset="0"/>
              <a:cs typeface="Arial" panose="020B0604020202020204" pitchFamily="34" charset="0"/>
            </a:rPr>
            <a:t>Use the airport and airport events to create community with the airport users and neighbors</a:t>
          </a:r>
          <a:endParaRPr lang="en-US" sz="1600">
            <a:effectLst/>
            <a:latin typeface="Arial" panose="020B0604020202020204" pitchFamily="34" charset="0"/>
            <a:ea typeface="Aptos" panose="020B0004020202020204" pitchFamily="34" charset="0"/>
            <a:cs typeface="Arial" panose="020B0604020202020204" pitchFamily="34" charset="0"/>
          </a:endParaRPr>
        </a:p>
      </dgm:t>
    </dgm:pt>
    <dgm:pt modelId="{50491ED3-7E16-4BB1-8ED8-53CE8163A006}" type="parTrans" cxnId="{A396769D-2F9B-467E-B520-F210002D90D7}">
      <dgm:prSet/>
      <dgm:spPr/>
      <dgm:t>
        <a:bodyPr/>
        <a:lstStyle/>
        <a:p>
          <a:endParaRPr lang="en-US">
            <a:latin typeface="Arial" panose="020B0604020202020204" pitchFamily="34" charset="0"/>
            <a:cs typeface="Arial" panose="020B0604020202020204" pitchFamily="34" charset="0"/>
          </a:endParaRPr>
        </a:p>
      </dgm:t>
    </dgm:pt>
    <dgm:pt modelId="{24C2EEA7-5F30-4131-ABFF-0D525A6FFDE4}" type="sibTrans" cxnId="{A396769D-2F9B-467E-B520-F210002D90D7}">
      <dgm:prSet/>
      <dgm:spPr/>
      <dgm:t>
        <a:bodyPr/>
        <a:lstStyle/>
        <a:p>
          <a:endParaRPr lang="en-US">
            <a:latin typeface="Arial" panose="020B0604020202020204" pitchFamily="34" charset="0"/>
            <a:cs typeface="Arial" panose="020B0604020202020204" pitchFamily="34" charset="0"/>
          </a:endParaRPr>
        </a:p>
      </dgm:t>
    </dgm:pt>
    <dgm:pt modelId="{9AFBB5DB-AAD9-4F42-9727-565626AF44D1}">
      <dgm:prSet/>
      <dgm:spPr>
        <a:ln>
          <a:noFill/>
        </a:ln>
      </dgm:spPr>
      <dgm:t>
        <a:bodyPr/>
        <a:lstStyle/>
        <a:p>
          <a:r>
            <a:rPr lang="en-US">
              <a:effectLst/>
              <a:latin typeface="Arial" panose="020B0604020202020204" pitchFamily="34" charset="0"/>
              <a:ea typeface="Times New Roman" panose="02020603050405020304" pitchFamily="18" charset="0"/>
              <a:cs typeface="Arial" panose="020B0604020202020204" pitchFamily="34" charset="0"/>
            </a:rPr>
            <a:t>Noise and operations</a:t>
          </a:r>
          <a:endParaRPr lang="en-US">
            <a:effectLst/>
            <a:latin typeface="Arial" panose="020B0604020202020204" pitchFamily="34" charset="0"/>
            <a:ea typeface="Aptos" panose="020B0004020202020204" pitchFamily="34" charset="0"/>
            <a:cs typeface="Arial" panose="020B0604020202020204" pitchFamily="34" charset="0"/>
          </a:endParaRPr>
        </a:p>
      </dgm:t>
    </dgm:pt>
    <dgm:pt modelId="{E873873D-C56F-4599-BC02-BCA34ACBA4F1}" type="parTrans" cxnId="{01637794-39A1-4209-B085-BC372F863B2F}">
      <dgm:prSet/>
      <dgm:spPr/>
      <dgm:t>
        <a:bodyPr/>
        <a:lstStyle/>
        <a:p>
          <a:endParaRPr lang="en-US">
            <a:latin typeface="Arial" panose="020B0604020202020204" pitchFamily="34" charset="0"/>
            <a:cs typeface="Arial" panose="020B0604020202020204" pitchFamily="34" charset="0"/>
          </a:endParaRPr>
        </a:p>
      </dgm:t>
    </dgm:pt>
    <dgm:pt modelId="{7CFEA0FC-F059-47B3-969C-9954DB855552}" type="sibTrans" cxnId="{01637794-39A1-4209-B085-BC372F863B2F}">
      <dgm:prSet/>
      <dgm:spPr/>
      <dgm:t>
        <a:bodyPr/>
        <a:lstStyle/>
        <a:p>
          <a:endParaRPr lang="en-US">
            <a:latin typeface="Arial" panose="020B0604020202020204" pitchFamily="34" charset="0"/>
            <a:cs typeface="Arial" panose="020B0604020202020204" pitchFamily="34" charset="0"/>
          </a:endParaRPr>
        </a:p>
      </dgm:t>
    </dgm:pt>
    <dgm:pt modelId="{D2965B63-8489-46B2-9F5E-CFD52BDB5288}">
      <dgm:prSet/>
      <dgm:spPr>
        <a:ln>
          <a:noFill/>
        </a:ln>
      </dgm:spPr>
      <dgm:t>
        <a:bodyPr/>
        <a:lstStyle/>
        <a:p>
          <a:r>
            <a:rPr lang="en-US">
              <a:effectLst/>
              <a:latin typeface="Arial" panose="020B0604020202020204" pitchFamily="34" charset="0"/>
              <a:ea typeface="Times New Roman" panose="02020603050405020304" pitchFamily="18" charset="0"/>
              <a:cs typeface="Arial" panose="020B0604020202020204" pitchFamily="34" charset="0"/>
            </a:rPr>
            <a:t>Development</a:t>
          </a:r>
          <a:endParaRPr lang="en-US">
            <a:effectLst/>
            <a:latin typeface="Arial" panose="020B0604020202020204" pitchFamily="34" charset="0"/>
            <a:ea typeface="Aptos" panose="020B0004020202020204" pitchFamily="34" charset="0"/>
            <a:cs typeface="Arial" panose="020B0604020202020204" pitchFamily="34" charset="0"/>
          </a:endParaRPr>
        </a:p>
      </dgm:t>
    </dgm:pt>
    <dgm:pt modelId="{7E027C29-C318-4DBC-B78D-8F1AFA427105}" type="parTrans" cxnId="{888FA70B-4E78-4305-A5AD-DEBF3C7AF995}">
      <dgm:prSet/>
      <dgm:spPr/>
      <dgm:t>
        <a:bodyPr/>
        <a:lstStyle/>
        <a:p>
          <a:endParaRPr lang="en-US">
            <a:latin typeface="Arial" panose="020B0604020202020204" pitchFamily="34" charset="0"/>
            <a:cs typeface="Arial" panose="020B0604020202020204" pitchFamily="34" charset="0"/>
          </a:endParaRPr>
        </a:p>
      </dgm:t>
    </dgm:pt>
    <dgm:pt modelId="{3098AD29-3F9C-4C56-A778-E1DCC3C200FB}" type="sibTrans" cxnId="{888FA70B-4E78-4305-A5AD-DEBF3C7AF995}">
      <dgm:prSet/>
      <dgm:spPr/>
      <dgm:t>
        <a:bodyPr/>
        <a:lstStyle/>
        <a:p>
          <a:endParaRPr lang="en-US">
            <a:latin typeface="Arial" panose="020B0604020202020204" pitchFamily="34" charset="0"/>
            <a:cs typeface="Arial" panose="020B0604020202020204" pitchFamily="34" charset="0"/>
          </a:endParaRPr>
        </a:p>
      </dgm:t>
    </dgm:pt>
    <dgm:pt modelId="{110E9AEB-1AB3-4072-8375-EBB4B1C4D965}">
      <dgm:prSet/>
      <dgm:spPr>
        <a:ln>
          <a:noFill/>
        </a:ln>
      </dgm:spPr>
      <dgm:t>
        <a:bodyPr/>
        <a:lstStyle/>
        <a:p>
          <a:r>
            <a:rPr lang="en-US">
              <a:effectLst/>
              <a:latin typeface="Arial" panose="020B0604020202020204" pitchFamily="34" charset="0"/>
              <a:ea typeface="Times New Roman" panose="02020603050405020304" pitchFamily="18" charset="0"/>
              <a:cs typeface="Arial" panose="020B0604020202020204" pitchFamily="34" charset="0"/>
            </a:rPr>
            <a:t>Other community interests</a:t>
          </a:r>
          <a:endParaRPr lang="en-US">
            <a:effectLst/>
            <a:latin typeface="Arial" panose="020B0604020202020204" pitchFamily="34" charset="0"/>
            <a:ea typeface="Aptos" panose="020B0004020202020204" pitchFamily="34" charset="0"/>
            <a:cs typeface="Arial" panose="020B0604020202020204" pitchFamily="34" charset="0"/>
          </a:endParaRPr>
        </a:p>
      </dgm:t>
    </dgm:pt>
    <dgm:pt modelId="{C2CB26A3-822F-4602-B4A8-B75D8EC4F72B}" type="parTrans" cxnId="{CE1A09C5-391C-4A67-9080-3E98384DB08B}">
      <dgm:prSet/>
      <dgm:spPr/>
      <dgm:t>
        <a:bodyPr/>
        <a:lstStyle/>
        <a:p>
          <a:endParaRPr lang="en-US">
            <a:latin typeface="Arial" panose="020B0604020202020204" pitchFamily="34" charset="0"/>
            <a:cs typeface="Arial" panose="020B0604020202020204" pitchFamily="34" charset="0"/>
          </a:endParaRPr>
        </a:p>
      </dgm:t>
    </dgm:pt>
    <dgm:pt modelId="{718EB198-C4C6-414A-A0C7-4C02416A3648}" type="sibTrans" cxnId="{CE1A09C5-391C-4A67-9080-3E98384DB08B}">
      <dgm:prSet/>
      <dgm:spPr/>
      <dgm:t>
        <a:bodyPr/>
        <a:lstStyle/>
        <a:p>
          <a:endParaRPr lang="en-US">
            <a:latin typeface="Arial" panose="020B0604020202020204" pitchFamily="34" charset="0"/>
            <a:cs typeface="Arial" panose="020B0604020202020204" pitchFamily="34" charset="0"/>
          </a:endParaRPr>
        </a:p>
      </dgm:t>
    </dgm:pt>
    <dgm:pt modelId="{2BD84AED-240E-44BD-AB97-98885527272D}">
      <dgm:prSet/>
      <dgm:spPr>
        <a:ln>
          <a:noFill/>
        </a:ln>
      </dgm:spPr>
      <dgm:t>
        <a:bodyPr/>
        <a:lstStyle/>
        <a:p>
          <a:r>
            <a:rPr lang="en-US">
              <a:effectLst/>
              <a:latin typeface="Arial" panose="020B0604020202020204" pitchFamily="34" charset="0"/>
              <a:ea typeface="Times New Roman" panose="02020603050405020304" pitchFamily="18" charset="0"/>
              <a:cs typeface="Arial" panose="020B0604020202020204" pitchFamily="34" charset="0"/>
            </a:rPr>
            <a:t>Airport operations</a:t>
          </a:r>
          <a:endParaRPr lang="en-US">
            <a:effectLst/>
            <a:latin typeface="Arial" panose="020B0604020202020204" pitchFamily="34" charset="0"/>
            <a:ea typeface="Aptos" panose="020B0004020202020204" pitchFamily="34" charset="0"/>
            <a:cs typeface="Arial" panose="020B0604020202020204" pitchFamily="34" charset="0"/>
          </a:endParaRPr>
        </a:p>
      </dgm:t>
    </dgm:pt>
    <dgm:pt modelId="{AC490394-AE41-4800-8A46-0B0898194CC5}" type="parTrans" cxnId="{5AE4B4B9-9233-409F-93FF-7453A20484BB}">
      <dgm:prSet/>
      <dgm:spPr/>
      <dgm:t>
        <a:bodyPr/>
        <a:lstStyle/>
        <a:p>
          <a:endParaRPr lang="en-US">
            <a:latin typeface="Arial" panose="020B0604020202020204" pitchFamily="34" charset="0"/>
            <a:cs typeface="Arial" panose="020B0604020202020204" pitchFamily="34" charset="0"/>
          </a:endParaRPr>
        </a:p>
      </dgm:t>
    </dgm:pt>
    <dgm:pt modelId="{568AD494-35DF-40F9-AC10-45C28A745809}" type="sibTrans" cxnId="{5AE4B4B9-9233-409F-93FF-7453A20484BB}">
      <dgm:prSet/>
      <dgm:spPr/>
      <dgm:t>
        <a:bodyPr/>
        <a:lstStyle/>
        <a:p>
          <a:endParaRPr lang="en-US">
            <a:latin typeface="Arial" panose="020B0604020202020204" pitchFamily="34" charset="0"/>
            <a:cs typeface="Arial" panose="020B0604020202020204" pitchFamily="34" charset="0"/>
          </a:endParaRPr>
        </a:p>
      </dgm:t>
    </dgm:pt>
    <dgm:pt modelId="{551B9E6D-113F-48FB-B106-4C0421DED750}">
      <dgm:prSet/>
      <dgm:spPr>
        <a:ln>
          <a:noFill/>
        </a:ln>
      </dgm:spPr>
      <dgm:t>
        <a:bodyPr/>
        <a:lstStyle/>
        <a:p>
          <a:r>
            <a:rPr lang="en-US">
              <a:effectLst/>
              <a:latin typeface="Arial" panose="020B0604020202020204" pitchFamily="34" charset="0"/>
              <a:ea typeface="Times New Roman" panose="02020603050405020304" pitchFamily="18" charset="0"/>
              <a:cs typeface="Arial" panose="020B0604020202020204" pitchFamily="34" charset="0"/>
            </a:rPr>
            <a:t>Who uses this specific airport</a:t>
          </a:r>
          <a:endParaRPr lang="en-US">
            <a:effectLst/>
            <a:latin typeface="Arial" panose="020B0604020202020204" pitchFamily="34" charset="0"/>
            <a:ea typeface="Aptos" panose="020B0004020202020204" pitchFamily="34" charset="0"/>
            <a:cs typeface="Arial" panose="020B0604020202020204" pitchFamily="34" charset="0"/>
          </a:endParaRPr>
        </a:p>
      </dgm:t>
    </dgm:pt>
    <dgm:pt modelId="{DA70DF81-322C-414F-9541-33BF7DDC6526}" type="parTrans" cxnId="{A737B8ED-3E76-4548-93A7-952417B60DA6}">
      <dgm:prSet/>
      <dgm:spPr/>
      <dgm:t>
        <a:bodyPr/>
        <a:lstStyle/>
        <a:p>
          <a:endParaRPr lang="en-US">
            <a:latin typeface="Arial" panose="020B0604020202020204" pitchFamily="34" charset="0"/>
            <a:cs typeface="Arial" panose="020B0604020202020204" pitchFamily="34" charset="0"/>
          </a:endParaRPr>
        </a:p>
      </dgm:t>
    </dgm:pt>
    <dgm:pt modelId="{91F5F3B5-173B-4CCD-ABB2-A137E6D1D7C1}" type="sibTrans" cxnId="{A737B8ED-3E76-4548-93A7-952417B60DA6}">
      <dgm:prSet/>
      <dgm:spPr/>
      <dgm:t>
        <a:bodyPr/>
        <a:lstStyle/>
        <a:p>
          <a:endParaRPr lang="en-US">
            <a:latin typeface="Arial" panose="020B0604020202020204" pitchFamily="34" charset="0"/>
            <a:cs typeface="Arial" panose="020B0604020202020204" pitchFamily="34" charset="0"/>
          </a:endParaRPr>
        </a:p>
      </dgm:t>
    </dgm:pt>
    <dgm:pt modelId="{6E9C44A6-0F8E-4D98-95E6-A81FB5E95A53}">
      <dgm:prSet/>
      <dgm:spPr>
        <a:ln>
          <a:noFill/>
        </a:ln>
      </dgm:spPr>
      <dgm:t>
        <a:bodyPr/>
        <a:lstStyle/>
        <a:p>
          <a:r>
            <a:rPr lang="en-US">
              <a:effectLst/>
              <a:latin typeface="Arial" panose="020B0604020202020204" pitchFamily="34" charset="0"/>
              <a:ea typeface="Times New Roman" panose="02020603050405020304" pitchFamily="18" charset="0"/>
              <a:cs typeface="Arial" panose="020B0604020202020204" pitchFamily="34" charset="0"/>
            </a:rPr>
            <a:t>Who lives around this specific airport</a:t>
          </a:r>
          <a:endParaRPr lang="en-US">
            <a:effectLst/>
            <a:latin typeface="Arial" panose="020B0604020202020204" pitchFamily="34" charset="0"/>
            <a:ea typeface="Aptos" panose="020B0004020202020204" pitchFamily="34" charset="0"/>
            <a:cs typeface="Arial" panose="020B0604020202020204" pitchFamily="34" charset="0"/>
          </a:endParaRPr>
        </a:p>
      </dgm:t>
    </dgm:pt>
    <dgm:pt modelId="{1442D699-939D-42F2-8A3F-F19998EBCB53}" type="parTrans" cxnId="{AA4F7A2E-6DC3-4F43-9962-FA0D9866B55F}">
      <dgm:prSet/>
      <dgm:spPr/>
      <dgm:t>
        <a:bodyPr/>
        <a:lstStyle/>
        <a:p>
          <a:endParaRPr lang="en-US">
            <a:latin typeface="Arial" panose="020B0604020202020204" pitchFamily="34" charset="0"/>
            <a:cs typeface="Arial" panose="020B0604020202020204" pitchFamily="34" charset="0"/>
          </a:endParaRPr>
        </a:p>
      </dgm:t>
    </dgm:pt>
    <dgm:pt modelId="{06F0E248-0C13-4211-B3E7-266553826008}" type="sibTrans" cxnId="{AA4F7A2E-6DC3-4F43-9962-FA0D9866B55F}">
      <dgm:prSet/>
      <dgm:spPr/>
      <dgm:t>
        <a:bodyPr/>
        <a:lstStyle/>
        <a:p>
          <a:endParaRPr lang="en-US">
            <a:latin typeface="Arial" panose="020B0604020202020204" pitchFamily="34" charset="0"/>
            <a:cs typeface="Arial" panose="020B0604020202020204" pitchFamily="34" charset="0"/>
          </a:endParaRPr>
        </a:p>
      </dgm:t>
    </dgm:pt>
    <dgm:pt modelId="{92E485AA-8D30-4A4E-AB16-8D3F00B1E893}">
      <dgm:prSet/>
      <dgm:spPr>
        <a:ln>
          <a:noFill/>
        </a:ln>
      </dgm:spPr>
      <dgm:t>
        <a:bodyPr/>
        <a:lstStyle/>
        <a:p>
          <a:r>
            <a:rPr lang="en-US">
              <a:effectLst/>
              <a:latin typeface="Arial" panose="020B0604020202020204" pitchFamily="34" charset="0"/>
              <a:ea typeface="Times New Roman" panose="02020603050405020304" pitchFamily="18" charset="0"/>
              <a:cs typeface="Arial" panose="020B0604020202020204" pitchFamily="34" charset="0"/>
            </a:rPr>
            <a:t>The various roles of operating and regulating organizations (e.g., MAC, FAA, USDA, MNDOT, etc.)”</a:t>
          </a:r>
          <a:endParaRPr lang="en-US">
            <a:effectLst/>
            <a:latin typeface="Arial" panose="020B0604020202020204" pitchFamily="34" charset="0"/>
            <a:ea typeface="Aptos" panose="020B0004020202020204" pitchFamily="34" charset="0"/>
            <a:cs typeface="Arial" panose="020B0604020202020204" pitchFamily="34" charset="0"/>
          </a:endParaRPr>
        </a:p>
      </dgm:t>
    </dgm:pt>
    <dgm:pt modelId="{7CD4720A-99F5-4197-8A5E-0C8D48C3789F}" type="parTrans" cxnId="{62C47DEF-FB49-4EDE-AE07-53F54D5F693E}">
      <dgm:prSet/>
      <dgm:spPr/>
      <dgm:t>
        <a:bodyPr/>
        <a:lstStyle/>
        <a:p>
          <a:endParaRPr lang="en-US">
            <a:latin typeface="Arial" panose="020B0604020202020204" pitchFamily="34" charset="0"/>
            <a:cs typeface="Arial" panose="020B0604020202020204" pitchFamily="34" charset="0"/>
          </a:endParaRPr>
        </a:p>
      </dgm:t>
    </dgm:pt>
    <dgm:pt modelId="{2D1E3D8D-5866-4F86-8BEF-51B91F13CA4A}" type="sibTrans" cxnId="{62C47DEF-FB49-4EDE-AE07-53F54D5F693E}">
      <dgm:prSet/>
      <dgm:spPr/>
      <dgm:t>
        <a:bodyPr/>
        <a:lstStyle/>
        <a:p>
          <a:endParaRPr lang="en-US">
            <a:latin typeface="Arial" panose="020B0604020202020204" pitchFamily="34" charset="0"/>
            <a:cs typeface="Arial" panose="020B0604020202020204" pitchFamily="34" charset="0"/>
          </a:endParaRPr>
        </a:p>
      </dgm:t>
    </dgm:pt>
    <dgm:pt modelId="{458BAFD5-1406-4153-A808-F9B43549F135}" type="pres">
      <dgm:prSet presAssocID="{21CFD97C-FAD5-4103-81B5-56C9F5898E0B}" presName="linearFlow" presStyleCnt="0">
        <dgm:presLayoutVars>
          <dgm:dir/>
          <dgm:animLvl val="lvl"/>
          <dgm:resizeHandles/>
        </dgm:presLayoutVars>
      </dgm:prSet>
      <dgm:spPr/>
    </dgm:pt>
    <dgm:pt modelId="{9297286E-F1D0-4174-8391-5D6795D55505}" type="pres">
      <dgm:prSet presAssocID="{90720A97-B81B-4391-9DCA-B8C27A1F8EA8}" presName="compositeNode" presStyleCnt="0">
        <dgm:presLayoutVars>
          <dgm:bulletEnabled val="1"/>
        </dgm:presLayoutVars>
      </dgm:prSet>
      <dgm:spPr/>
    </dgm:pt>
    <dgm:pt modelId="{A4DBDA92-C74A-4796-82E7-B9578C382C47}" type="pres">
      <dgm:prSet presAssocID="{90720A97-B81B-4391-9DCA-B8C27A1F8EA8}" presName="image" presStyleLbl="fgImgPlace1" presStyleIdx="0" presStyleCnt="3" custScaleX="62479" custScaleY="54542" custLinFactX="100000" custLinFactY="200000" custLinFactNeighborX="121832" custLinFactNeighborY="22388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pt>
    <dgm:pt modelId="{EECF4B45-2BB7-4B14-BED6-13A0101FA0D1}" type="pres">
      <dgm:prSet presAssocID="{90720A97-B81B-4391-9DCA-B8C27A1F8EA8}" presName="childNode" presStyleLbl="node1" presStyleIdx="0" presStyleCnt="3" custScaleX="112463" custScaleY="107795">
        <dgm:presLayoutVars>
          <dgm:bulletEnabled val="1"/>
        </dgm:presLayoutVars>
      </dgm:prSet>
      <dgm:spPr/>
    </dgm:pt>
    <dgm:pt modelId="{0A8EB79D-2C7B-4B98-9B13-F6E53FB48525}" type="pres">
      <dgm:prSet presAssocID="{90720A97-B81B-4391-9DCA-B8C27A1F8EA8}" presName="parentNode" presStyleLbl="revTx" presStyleIdx="0" presStyleCnt="3" custScaleX="138948" custScaleY="127603">
        <dgm:presLayoutVars>
          <dgm:chMax val="0"/>
          <dgm:bulletEnabled val="1"/>
        </dgm:presLayoutVars>
      </dgm:prSet>
      <dgm:spPr/>
    </dgm:pt>
    <dgm:pt modelId="{98087ABA-CE12-47FF-8881-D9D3DB339DAF}" type="pres">
      <dgm:prSet presAssocID="{5335992F-1FD4-4A7F-9737-902E3A4D151D}" presName="sibTrans" presStyleCnt="0"/>
      <dgm:spPr/>
    </dgm:pt>
    <dgm:pt modelId="{5F93D68E-F979-4793-A58C-88F0F922B88F}" type="pres">
      <dgm:prSet presAssocID="{EFEFE718-FAC8-49C5-BCC3-DC868382B02C}" presName="compositeNode" presStyleCnt="0">
        <dgm:presLayoutVars>
          <dgm:bulletEnabled val="1"/>
        </dgm:presLayoutVars>
      </dgm:prSet>
      <dgm:spPr/>
    </dgm:pt>
    <dgm:pt modelId="{6D0287D3-BEC8-4CD8-9EDB-545BB6427D64}" type="pres">
      <dgm:prSet presAssocID="{EFEFE718-FAC8-49C5-BCC3-DC868382B02C}" presName="image" presStyleLbl="fgImgPlace1" presStyleIdx="1" presStyleCnt="3" custScaleX="72843" custScaleY="56426" custLinFactX="100000" custLinFactY="200000" custLinFactNeighborX="120732" custLinFactNeighborY="236127"/>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Cycle with people outline"/>
        </a:ext>
      </dgm:extLst>
    </dgm:pt>
    <dgm:pt modelId="{68A5359A-61CF-4EB0-8139-7710D1742C85}" type="pres">
      <dgm:prSet presAssocID="{EFEFE718-FAC8-49C5-BCC3-DC868382B02C}" presName="childNode" presStyleLbl="node1" presStyleIdx="1" presStyleCnt="3" custScaleX="112463" custScaleY="107795" custLinFactNeighborX="892" custLinFactNeighborY="2908">
        <dgm:presLayoutVars>
          <dgm:bulletEnabled val="1"/>
        </dgm:presLayoutVars>
      </dgm:prSet>
      <dgm:spPr/>
    </dgm:pt>
    <dgm:pt modelId="{644E77FF-05AF-4CDB-BD97-A405E2137B73}" type="pres">
      <dgm:prSet presAssocID="{EFEFE718-FAC8-49C5-BCC3-DC868382B02C}" presName="parentNode" presStyleLbl="revTx" presStyleIdx="1" presStyleCnt="3" custScaleX="113466" custScaleY="121615" custLinFactNeighborY="-1162">
        <dgm:presLayoutVars>
          <dgm:chMax val="0"/>
          <dgm:bulletEnabled val="1"/>
        </dgm:presLayoutVars>
      </dgm:prSet>
      <dgm:spPr/>
    </dgm:pt>
    <dgm:pt modelId="{62D5B928-3F7B-4F9C-8DEB-FA073012640A}" type="pres">
      <dgm:prSet presAssocID="{92914D32-3129-4EC0-A029-B97E782F37E9}" presName="sibTrans" presStyleCnt="0"/>
      <dgm:spPr/>
    </dgm:pt>
    <dgm:pt modelId="{55B98876-BF9A-46E2-9A55-D629A01B80FF}" type="pres">
      <dgm:prSet presAssocID="{6C17F0BD-3B8B-4085-9D6E-9D498F4B3B36}" presName="compositeNode" presStyleCnt="0">
        <dgm:presLayoutVars>
          <dgm:bulletEnabled val="1"/>
        </dgm:presLayoutVars>
      </dgm:prSet>
      <dgm:spPr/>
    </dgm:pt>
    <dgm:pt modelId="{F8EF3703-735B-472B-A23B-84624A0EB128}" type="pres">
      <dgm:prSet presAssocID="{6C17F0BD-3B8B-4085-9D6E-9D498F4B3B36}" presName="image" presStyleLbl="fgImgPlace1" presStyleIdx="2" presStyleCnt="3" custScaleX="59562" custScaleY="56440" custLinFactX="100000" custLinFactY="200000" custLinFactNeighborX="126283" custLinFactNeighborY="238361"/>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Artificial Intelligence with solid fill"/>
        </a:ext>
      </dgm:extLst>
    </dgm:pt>
    <dgm:pt modelId="{E3C0439B-EE99-432F-AE3A-476FD3CFA153}" type="pres">
      <dgm:prSet presAssocID="{6C17F0BD-3B8B-4085-9D6E-9D498F4B3B36}" presName="childNode" presStyleLbl="node1" presStyleIdx="2" presStyleCnt="3" custScaleX="112463" custScaleY="107795" custLinFactNeighborY="3445">
        <dgm:presLayoutVars>
          <dgm:bulletEnabled val="1"/>
        </dgm:presLayoutVars>
      </dgm:prSet>
      <dgm:spPr/>
    </dgm:pt>
    <dgm:pt modelId="{9AD9DB51-62C2-49B6-8339-2DE98DFFA71D}" type="pres">
      <dgm:prSet presAssocID="{6C17F0BD-3B8B-4085-9D6E-9D498F4B3B36}" presName="parentNode" presStyleLbl="revTx" presStyleIdx="2" presStyleCnt="3" custScaleX="109861" custScaleY="107056" custLinFactNeighborY="3445">
        <dgm:presLayoutVars>
          <dgm:chMax val="0"/>
          <dgm:bulletEnabled val="1"/>
        </dgm:presLayoutVars>
      </dgm:prSet>
      <dgm:spPr/>
    </dgm:pt>
  </dgm:ptLst>
  <dgm:cxnLst>
    <dgm:cxn modelId="{888FA70B-4E78-4305-A5AD-DEBF3C7AF995}" srcId="{8687F024-9E74-4A3E-A943-BAA894A669EC}" destId="{D2965B63-8489-46B2-9F5E-CFD52BDB5288}" srcOrd="1" destOrd="0" parTransId="{7E027C29-C318-4DBC-B78D-8F1AFA427105}" sibTransId="{3098AD29-3F9C-4C56-A778-E1DCC3C200FB}"/>
    <dgm:cxn modelId="{294F5416-9C8C-43A6-9488-40D0F7BE926A}" srcId="{51A62C3F-8C2D-4856-8CFA-31FDF7833EBF}" destId="{7770C154-4F1B-4A14-A955-4737BF45A6E3}" srcOrd="1" destOrd="0" parTransId="{AA59350C-2BF5-4BC9-96C5-8BCA5BB0FE9F}" sibTransId="{EA7C8A76-84DB-4E84-9090-0818A56F2FE0}"/>
    <dgm:cxn modelId="{F40F211E-698A-4AE6-9897-A34951200C3C}" srcId="{6C17F0BD-3B8B-4085-9D6E-9D498F4B3B36}" destId="{5570962C-80B0-4638-805B-0DB163379425}" srcOrd="0" destOrd="0" parTransId="{849F4F89-269B-4AD7-8A44-BFCD680A4ED1}" sibTransId="{CC0CE0F5-4D00-4C52-BFC0-0862DC778D18}"/>
    <dgm:cxn modelId="{E97AC924-FC7B-4942-917A-7B87AE8D5DB0}" type="presOf" srcId="{D2965B63-8489-46B2-9F5E-CFD52BDB5288}" destId="{68A5359A-61CF-4EB0-8139-7710D1742C85}" srcOrd="0" destOrd="2" presId="urn:microsoft.com/office/officeart/2005/8/layout/hList2"/>
    <dgm:cxn modelId="{C8CA212B-85F3-4843-9A13-7EED6D14F5C9}" type="presOf" srcId="{6C17F0BD-3B8B-4085-9D6E-9D498F4B3B36}" destId="{9AD9DB51-62C2-49B6-8339-2DE98DFFA71D}" srcOrd="0" destOrd="0" presId="urn:microsoft.com/office/officeart/2005/8/layout/hList2"/>
    <dgm:cxn modelId="{AA4F7A2E-6DC3-4F43-9962-FA0D9866B55F}" srcId="{5570962C-80B0-4638-805B-0DB163379425}" destId="{6E9C44A6-0F8E-4D98-95E6-A81FB5E95A53}" srcOrd="2" destOrd="0" parTransId="{1442D699-939D-42F2-8A3F-F19998EBCB53}" sibTransId="{06F0E248-0C13-4211-B3E7-266553826008}"/>
    <dgm:cxn modelId="{CAE5F13A-B415-4AB0-9CF9-E306157E911A}" type="presOf" srcId="{5570962C-80B0-4638-805B-0DB163379425}" destId="{E3C0439B-EE99-432F-AE3A-476FD3CFA153}" srcOrd="0" destOrd="0" presId="urn:microsoft.com/office/officeart/2005/8/layout/hList2"/>
    <dgm:cxn modelId="{88A07E42-0F45-46B6-B1EC-183D189FF374}" type="presOf" srcId="{0E985810-2495-4750-B8C1-C2371FC26D06}" destId="{EECF4B45-2BB7-4B14-BED6-13A0101FA0D1}" srcOrd="0" destOrd="1" presId="urn:microsoft.com/office/officeart/2005/8/layout/hList2"/>
    <dgm:cxn modelId="{74EB5A44-A1E0-4309-80C9-143D85E4390E}" type="presOf" srcId="{6E9C44A6-0F8E-4D98-95E6-A81FB5E95A53}" destId="{E3C0439B-EE99-432F-AE3A-476FD3CFA153}" srcOrd="0" destOrd="3" presId="urn:microsoft.com/office/officeart/2005/8/layout/hList2"/>
    <dgm:cxn modelId="{8A87CC44-39A9-47FA-8EA5-8510E8E8E46E}" type="presOf" srcId="{EFEFE718-FAC8-49C5-BCC3-DC868382B02C}" destId="{644E77FF-05AF-4CDB-BD97-A405E2137B73}" srcOrd="0" destOrd="0" presId="urn:microsoft.com/office/officeart/2005/8/layout/hList2"/>
    <dgm:cxn modelId="{43560971-8DC9-440F-9295-2A55F52DE087}" srcId="{EFEFE718-FAC8-49C5-BCC3-DC868382B02C}" destId="{8687F024-9E74-4A3E-A943-BAA894A669EC}" srcOrd="0" destOrd="0" parTransId="{B9212410-1EBF-4FFE-B13E-C39F581032B7}" sibTransId="{A86AB081-446B-4594-AE85-BACF01F255DC}"/>
    <dgm:cxn modelId="{B6A89574-44A8-4859-BD17-59C5A2FC0114}" type="presOf" srcId="{7770C154-4F1B-4A14-A955-4737BF45A6E3}" destId="{EECF4B45-2BB7-4B14-BED6-13A0101FA0D1}" srcOrd="0" destOrd="2" presId="urn:microsoft.com/office/officeart/2005/8/layout/hList2"/>
    <dgm:cxn modelId="{EE87B454-7E7F-4810-B328-792E50E05C64}" type="presOf" srcId="{551B9E6D-113F-48FB-B106-4C0421DED750}" destId="{E3C0439B-EE99-432F-AE3A-476FD3CFA153}" srcOrd="0" destOrd="2" presId="urn:microsoft.com/office/officeart/2005/8/layout/hList2"/>
    <dgm:cxn modelId="{24D2A657-A6CD-43E8-95AD-4F516E0F43D1}" srcId="{21CFD97C-FAD5-4103-81B5-56C9F5898E0B}" destId="{90720A97-B81B-4391-9DCA-B8C27A1F8EA8}" srcOrd="0" destOrd="0" parTransId="{3859F909-3D66-46FB-9FAD-0EA615548663}" sibTransId="{5335992F-1FD4-4A7F-9737-902E3A4D151D}"/>
    <dgm:cxn modelId="{53592C7F-318A-4F39-A769-18E91E071FFB}" type="presOf" srcId="{8687F024-9E74-4A3E-A943-BAA894A669EC}" destId="{68A5359A-61CF-4EB0-8139-7710D1742C85}" srcOrd="0" destOrd="0" presId="urn:microsoft.com/office/officeart/2005/8/layout/hList2"/>
    <dgm:cxn modelId="{42F25B86-DCA3-4BAB-8D1B-B39C91DAADD8}" type="presOf" srcId="{9AFBB5DB-AAD9-4F42-9727-565626AF44D1}" destId="{68A5359A-61CF-4EB0-8139-7710D1742C85}" srcOrd="0" destOrd="1" presId="urn:microsoft.com/office/officeart/2005/8/layout/hList2"/>
    <dgm:cxn modelId="{A2522287-3F57-44AB-B983-E645C00047AF}" type="presOf" srcId="{2BD84AED-240E-44BD-AB97-98885527272D}" destId="{E3C0439B-EE99-432F-AE3A-476FD3CFA153}" srcOrd="0" destOrd="1" presId="urn:microsoft.com/office/officeart/2005/8/layout/hList2"/>
    <dgm:cxn modelId="{26C5068C-CE3A-4A32-9A31-A28E0DDD1E54}" type="presOf" srcId="{90720A97-B81B-4391-9DCA-B8C27A1F8EA8}" destId="{0A8EB79D-2C7B-4B98-9B13-F6E53FB48525}" srcOrd="0" destOrd="0" presId="urn:microsoft.com/office/officeart/2005/8/layout/hList2"/>
    <dgm:cxn modelId="{01637794-39A1-4209-B085-BC372F863B2F}" srcId="{8687F024-9E74-4A3E-A943-BAA894A669EC}" destId="{9AFBB5DB-AAD9-4F42-9727-565626AF44D1}" srcOrd="0" destOrd="0" parTransId="{E873873D-C56F-4599-BC02-BCA34ACBA4F1}" sibTransId="{7CFEA0FC-F059-47B3-969C-9954DB855552}"/>
    <dgm:cxn modelId="{A396769D-2F9B-467E-B520-F210002D90D7}" srcId="{51A62C3F-8C2D-4856-8CFA-31FDF7833EBF}" destId="{342D87F1-6A0A-4B4A-BD04-03F784B90BA4}" srcOrd="2" destOrd="0" parTransId="{50491ED3-7E16-4BB1-8ED8-53CE8163A006}" sibTransId="{24C2EEA7-5F30-4131-ABFF-0D525A6FFDE4}"/>
    <dgm:cxn modelId="{496AE6A5-1785-458B-B788-BED98F723A56}" type="presOf" srcId="{342D87F1-6A0A-4B4A-BD04-03F784B90BA4}" destId="{EECF4B45-2BB7-4B14-BED6-13A0101FA0D1}" srcOrd="0" destOrd="3" presId="urn:microsoft.com/office/officeart/2005/8/layout/hList2"/>
    <dgm:cxn modelId="{4FF3CDAC-A26B-46F8-8F54-CA9A927F9AFA}" type="presOf" srcId="{110E9AEB-1AB3-4072-8375-EBB4B1C4D965}" destId="{68A5359A-61CF-4EB0-8139-7710D1742C85}" srcOrd="0" destOrd="3" presId="urn:microsoft.com/office/officeart/2005/8/layout/hList2"/>
    <dgm:cxn modelId="{AF2A11AD-0A4C-415A-A3F0-A5E07C4B9C34}" srcId="{90720A97-B81B-4391-9DCA-B8C27A1F8EA8}" destId="{51A62C3F-8C2D-4856-8CFA-31FDF7833EBF}" srcOrd="0" destOrd="0" parTransId="{C14E4630-7113-47C3-B969-AEE9BE1CBB63}" sibTransId="{8F87B4E2-8D20-43A4-9CB6-3461E39D700B}"/>
    <dgm:cxn modelId="{D87883B2-5428-4EC1-9341-AC49C5502AC7}" srcId="{51A62C3F-8C2D-4856-8CFA-31FDF7833EBF}" destId="{0E985810-2495-4750-B8C1-C2371FC26D06}" srcOrd="0" destOrd="0" parTransId="{F2231412-6D93-456F-B7CE-7A9C26400C1C}" sibTransId="{0D9ABC26-782D-4E36-8098-3E22CE43B410}"/>
    <dgm:cxn modelId="{5AE4B4B9-9233-409F-93FF-7453A20484BB}" srcId="{5570962C-80B0-4638-805B-0DB163379425}" destId="{2BD84AED-240E-44BD-AB97-98885527272D}" srcOrd="0" destOrd="0" parTransId="{AC490394-AE41-4800-8A46-0B0898194CC5}" sibTransId="{568AD494-35DF-40F9-AC10-45C28A745809}"/>
    <dgm:cxn modelId="{CE1A09C5-391C-4A67-9080-3E98384DB08B}" srcId="{8687F024-9E74-4A3E-A943-BAA894A669EC}" destId="{110E9AEB-1AB3-4072-8375-EBB4B1C4D965}" srcOrd="2" destOrd="0" parTransId="{C2CB26A3-822F-4602-B4A8-B75D8EC4F72B}" sibTransId="{718EB198-C4C6-414A-A0C7-4C02416A3648}"/>
    <dgm:cxn modelId="{1483E6CE-1992-4AED-944A-11837E5115A3}" type="presOf" srcId="{21CFD97C-FAD5-4103-81B5-56C9F5898E0B}" destId="{458BAFD5-1406-4153-A808-F9B43549F135}" srcOrd="0" destOrd="0" presId="urn:microsoft.com/office/officeart/2005/8/layout/hList2"/>
    <dgm:cxn modelId="{1F3585DA-269E-48E7-9791-68340DE4ADF8}" srcId="{21CFD97C-FAD5-4103-81B5-56C9F5898E0B}" destId="{EFEFE718-FAC8-49C5-BCC3-DC868382B02C}" srcOrd="1" destOrd="0" parTransId="{62CDAC8D-7BC1-4B56-B52B-872956A74B70}" sibTransId="{92914D32-3129-4EC0-A029-B97E782F37E9}"/>
    <dgm:cxn modelId="{586143DE-6458-4341-9365-F3FCFD2A4D13}" srcId="{21CFD97C-FAD5-4103-81B5-56C9F5898E0B}" destId="{6C17F0BD-3B8B-4085-9D6E-9D498F4B3B36}" srcOrd="2" destOrd="0" parTransId="{445D4AD7-4740-4962-9E81-3A54E1FE4A12}" sibTransId="{71ADAC49-6E6D-4D42-BA64-10EF7F952647}"/>
    <dgm:cxn modelId="{7BFD31E5-EF67-4EF3-A5FE-37DA32A225AF}" type="presOf" srcId="{92E485AA-8D30-4A4E-AB16-8D3F00B1E893}" destId="{E3C0439B-EE99-432F-AE3A-476FD3CFA153}" srcOrd="0" destOrd="4" presId="urn:microsoft.com/office/officeart/2005/8/layout/hList2"/>
    <dgm:cxn modelId="{A737B8ED-3E76-4548-93A7-952417B60DA6}" srcId="{5570962C-80B0-4638-805B-0DB163379425}" destId="{551B9E6D-113F-48FB-B106-4C0421DED750}" srcOrd="1" destOrd="0" parTransId="{DA70DF81-322C-414F-9541-33BF7DDC6526}" sibTransId="{91F5F3B5-173B-4CCD-ABB2-A137E6D1D7C1}"/>
    <dgm:cxn modelId="{62C47DEF-FB49-4EDE-AE07-53F54D5F693E}" srcId="{5570962C-80B0-4638-805B-0DB163379425}" destId="{92E485AA-8D30-4A4E-AB16-8D3F00B1E893}" srcOrd="3" destOrd="0" parTransId="{7CD4720A-99F5-4197-8A5E-0C8D48C3789F}" sibTransId="{2D1E3D8D-5866-4F86-8BEF-51B91F13CA4A}"/>
    <dgm:cxn modelId="{30F727FA-8C83-4889-AFB9-7508B654916E}" type="presOf" srcId="{51A62C3F-8C2D-4856-8CFA-31FDF7833EBF}" destId="{EECF4B45-2BB7-4B14-BED6-13A0101FA0D1}" srcOrd="0" destOrd="0" presId="urn:microsoft.com/office/officeart/2005/8/layout/hList2"/>
    <dgm:cxn modelId="{2AC52724-2737-442A-8BDC-A060547AD1F3}" type="presParOf" srcId="{458BAFD5-1406-4153-A808-F9B43549F135}" destId="{9297286E-F1D0-4174-8391-5D6795D55505}" srcOrd="0" destOrd="0" presId="urn:microsoft.com/office/officeart/2005/8/layout/hList2"/>
    <dgm:cxn modelId="{80D8FB26-E69D-4260-9B52-BA412769BD85}" type="presParOf" srcId="{9297286E-F1D0-4174-8391-5D6795D55505}" destId="{A4DBDA92-C74A-4796-82E7-B9578C382C47}" srcOrd="0" destOrd="0" presId="urn:microsoft.com/office/officeart/2005/8/layout/hList2"/>
    <dgm:cxn modelId="{66F6EA8E-3D11-4B3C-BD41-0BB9369A27AA}" type="presParOf" srcId="{9297286E-F1D0-4174-8391-5D6795D55505}" destId="{EECF4B45-2BB7-4B14-BED6-13A0101FA0D1}" srcOrd="1" destOrd="0" presId="urn:microsoft.com/office/officeart/2005/8/layout/hList2"/>
    <dgm:cxn modelId="{79E69FA3-1172-4953-BBC5-AC75215AE3BF}" type="presParOf" srcId="{9297286E-F1D0-4174-8391-5D6795D55505}" destId="{0A8EB79D-2C7B-4B98-9B13-F6E53FB48525}" srcOrd="2" destOrd="0" presId="urn:microsoft.com/office/officeart/2005/8/layout/hList2"/>
    <dgm:cxn modelId="{BB84E482-4DC2-416E-837C-C4D610FE9747}" type="presParOf" srcId="{458BAFD5-1406-4153-A808-F9B43549F135}" destId="{98087ABA-CE12-47FF-8881-D9D3DB339DAF}" srcOrd="1" destOrd="0" presId="urn:microsoft.com/office/officeart/2005/8/layout/hList2"/>
    <dgm:cxn modelId="{C4A93FD9-426F-4346-AA87-58E8DEA2A926}" type="presParOf" srcId="{458BAFD5-1406-4153-A808-F9B43549F135}" destId="{5F93D68E-F979-4793-A58C-88F0F922B88F}" srcOrd="2" destOrd="0" presId="urn:microsoft.com/office/officeart/2005/8/layout/hList2"/>
    <dgm:cxn modelId="{71C9A8AA-6A1C-40A4-8474-A005179EFC6C}" type="presParOf" srcId="{5F93D68E-F979-4793-A58C-88F0F922B88F}" destId="{6D0287D3-BEC8-4CD8-9EDB-545BB6427D64}" srcOrd="0" destOrd="0" presId="urn:microsoft.com/office/officeart/2005/8/layout/hList2"/>
    <dgm:cxn modelId="{F394A8FF-F6AB-4B39-9E35-250E09FB6028}" type="presParOf" srcId="{5F93D68E-F979-4793-A58C-88F0F922B88F}" destId="{68A5359A-61CF-4EB0-8139-7710D1742C85}" srcOrd="1" destOrd="0" presId="urn:microsoft.com/office/officeart/2005/8/layout/hList2"/>
    <dgm:cxn modelId="{D669D369-7853-4927-B1ED-DFBA44B0AC71}" type="presParOf" srcId="{5F93D68E-F979-4793-A58C-88F0F922B88F}" destId="{644E77FF-05AF-4CDB-BD97-A405E2137B73}" srcOrd="2" destOrd="0" presId="urn:microsoft.com/office/officeart/2005/8/layout/hList2"/>
    <dgm:cxn modelId="{CD00D429-3CDE-4E57-AA1B-628A528479F1}" type="presParOf" srcId="{458BAFD5-1406-4153-A808-F9B43549F135}" destId="{62D5B928-3F7B-4F9C-8DEB-FA073012640A}" srcOrd="3" destOrd="0" presId="urn:microsoft.com/office/officeart/2005/8/layout/hList2"/>
    <dgm:cxn modelId="{B7E45330-C598-43FC-BB5A-9958B919A2B6}" type="presParOf" srcId="{458BAFD5-1406-4153-A808-F9B43549F135}" destId="{55B98876-BF9A-46E2-9A55-D629A01B80FF}" srcOrd="4" destOrd="0" presId="urn:microsoft.com/office/officeart/2005/8/layout/hList2"/>
    <dgm:cxn modelId="{B5F8D56E-DAF5-4949-A94D-E890BEEFD9F5}" type="presParOf" srcId="{55B98876-BF9A-46E2-9A55-D629A01B80FF}" destId="{F8EF3703-735B-472B-A23B-84624A0EB128}" srcOrd="0" destOrd="0" presId="urn:microsoft.com/office/officeart/2005/8/layout/hList2"/>
    <dgm:cxn modelId="{10DF4933-193A-4D1C-9DF9-1CE9693D7870}" type="presParOf" srcId="{55B98876-BF9A-46E2-9A55-D629A01B80FF}" destId="{E3C0439B-EE99-432F-AE3A-476FD3CFA153}" srcOrd="1" destOrd="0" presId="urn:microsoft.com/office/officeart/2005/8/layout/hList2"/>
    <dgm:cxn modelId="{6F891E22-92DD-4F7F-B872-71600EE1953E}" type="presParOf" srcId="{55B98876-BF9A-46E2-9A55-D629A01B80FF}" destId="{9AD9DB51-62C2-49B6-8339-2DE98DFFA71D}"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8EB79D-2C7B-4B98-9B13-F6E53FB48525}">
      <dsp:nvSpPr>
        <dsp:cNvPr id="0" name=""/>
        <dsp:cNvSpPr/>
      </dsp:nvSpPr>
      <dsp:spPr>
        <a:xfrm rot="16200000">
          <a:off x="-2286647" y="2352971"/>
          <a:ext cx="5376981" cy="6964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42033" bIns="0" numCol="1" spcCol="1270" anchor="t" anchorCtr="0">
          <a:noAutofit/>
        </a:bodyPr>
        <a:lstStyle/>
        <a:p>
          <a:pPr marL="0" lvl="0" indent="0" algn="r" defTabSz="1244600">
            <a:lnSpc>
              <a:spcPct val="90000"/>
            </a:lnSpc>
            <a:spcBef>
              <a:spcPct val="0"/>
            </a:spcBef>
            <a:spcAft>
              <a:spcPct val="35000"/>
            </a:spcAft>
            <a:buNone/>
          </a:pPr>
          <a:r>
            <a:rPr lang="en-US" sz="2800" kern="1200">
              <a:effectLst/>
              <a:latin typeface="Arial" panose="020B0604020202020204" pitchFamily="34" charset="0"/>
              <a:ea typeface="Aptos" panose="020B0004020202020204" pitchFamily="34" charset="0"/>
              <a:cs typeface="Arial" panose="020B0604020202020204" pitchFamily="34" charset="0"/>
            </a:rPr>
            <a:t>Advise/Recommend/Engage</a:t>
          </a:r>
        </a:p>
      </dsp:txBody>
      <dsp:txXfrm>
        <a:off x="-2286647" y="2352971"/>
        <a:ext cx="5376981" cy="696411"/>
      </dsp:txXfrm>
    </dsp:sp>
    <dsp:sp modelId="{EECF4B45-2BB7-4B14-BED6-13A0101FA0D1}">
      <dsp:nvSpPr>
        <dsp:cNvPr id="0" name=""/>
        <dsp:cNvSpPr/>
      </dsp:nvSpPr>
      <dsp:spPr>
        <a:xfrm>
          <a:off x="496873" y="430024"/>
          <a:ext cx="2807663" cy="4542304"/>
        </a:xfrm>
        <a:prstGeom prst="rect">
          <a:avLst/>
        </a:prstGeom>
        <a:solidFill>
          <a:schemeClr val="dk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442033" rIns="113792" bIns="113792" numCol="1" spcCol="1270" anchor="t" anchorCtr="0">
          <a:noAutofit/>
        </a:bodyPr>
        <a:lstStyle/>
        <a:p>
          <a:pPr marL="171450" lvl="1" indent="-171450" algn="l" defTabSz="711200">
            <a:lnSpc>
              <a:spcPct val="90000"/>
            </a:lnSpc>
            <a:spcBef>
              <a:spcPct val="0"/>
            </a:spcBef>
            <a:spcAft>
              <a:spcPct val="15000"/>
            </a:spcAft>
            <a:buNone/>
          </a:pPr>
          <a:r>
            <a:rPr lang="en-US" sz="1600" kern="1200">
              <a:effectLst/>
              <a:latin typeface="Arial" panose="020B0604020202020204" pitchFamily="34" charset="0"/>
              <a:ea typeface="Aptos" panose="020B0004020202020204" pitchFamily="34" charset="0"/>
              <a:cs typeface="Arial" panose="020B0604020202020204" pitchFamily="34" charset="0"/>
            </a:rPr>
            <a:t>We will work on ways to engage the neighbors who live and work in the surrounding communities to:</a:t>
          </a:r>
          <a:endParaRPr lang="en-US" sz="1600" kern="1200">
            <a:latin typeface="Arial" panose="020B0604020202020204" pitchFamily="34" charset="0"/>
            <a:cs typeface="Arial" panose="020B0604020202020204" pitchFamily="34" charset="0"/>
          </a:endParaRPr>
        </a:p>
        <a:p>
          <a:pPr marL="342900" lvl="2" indent="-171450" algn="l" defTabSz="711200">
            <a:lnSpc>
              <a:spcPct val="90000"/>
            </a:lnSpc>
            <a:spcBef>
              <a:spcPct val="0"/>
            </a:spcBef>
            <a:spcAft>
              <a:spcPct val="15000"/>
            </a:spcAft>
            <a:buChar char="•"/>
          </a:pPr>
          <a:r>
            <a:rPr lang="en-US" sz="1600" kern="1200">
              <a:effectLst/>
              <a:latin typeface="Arial" panose="020B0604020202020204" pitchFamily="34" charset="0"/>
              <a:ea typeface="Times New Roman" panose="02020603050405020304" pitchFamily="18" charset="0"/>
              <a:cs typeface="Arial" panose="020B0604020202020204" pitchFamily="34" charset="0"/>
            </a:rPr>
            <a:t>Show the value of the airport to the community</a:t>
          </a:r>
          <a:endParaRPr lang="en-US" sz="1600" kern="1200">
            <a:effectLst/>
            <a:latin typeface="Arial" panose="020B0604020202020204" pitchFamily="34" charset="0"/>
            <a:ea typeface="Aptos" panose="020B0004020202020204" pitchFamily="34" charset="0"/>
            <a:cs typeface="Arial" panose="020B0604020202020204" pitchFamily="34" charset="0"/>
          </a:endParaRPr>
        </a:p>
        <a:p>
          <a:pPr marL="342900" lvl="2" indent="-171450" algn="l" defTabSz="711200">
            <a:lnSpc>
              <a:spcPct val="90000"/>
            </a:lnSpc>
            <a:spcBef>
              <a:spcPct val="0"/>
            </a:spcBef>
            <a:spcAft>
              <a:spcPct val="15000"/>
            </a:spcAft>
            <a:buChar char="•"/>
          </a:pPr>
          <a:r>
            <a:rPr lang="en-US" sz="1600" kern="1200">
              <a:effectLst/>
              <a:latin typeface="Arial" panose="020B0604020202020204" pitchFamily="34" charset="0"/>
              <a:ea typeface="Times New Roman" panose="02020603050405020304" pitchFamily="18" charset="0"/>
              <a:cs typeface="Arial" panose="020B0604020202020204" pitchFamily="34" charset="0"/>
            </a:rPr>
            <a:t>Maximize the positive educational, recreational, and economic aspects</a:t>
          </a:r>
          <a:endParaRPr lang="en-US" sz="1600" kern="1200">
            <a:effectLst/>
            <a:latin typeface="Arial" panose="020B0604020202020204" pitchFamily="34" charset="0"/>
            <a:ea typeface="Aptos" panose="020B0004020202020204" pitchFamily="34" charset="0"/>
            <a:cs typeface="Arial" panose="020B0604020202020204" pitchFamily="34" charset="0"/>
          </a:endParaRPr>
        </a:p>
        <a:p>
          <a:pPr marL="342900" lvl="2" indent="-171450" algn="l" defTabSz="711200">
            <a:lnSpc>
              <a:spcPct val="90000"/>
            </a:lnSpc>
            <a:spcBef>
              <a:spcPct val="0"/>
            </a:spcBef>
            <a:spcAft>
              <a:spcPct val="15000"/>
            </a:spcAft>
            <a:buChar char="•"/>
          </a:pPr>
          <a:r>
            <a:rPr lang="en-US" sz="1600" kern="1200">
              <a:effectLst/>
              <a:latin typeface="Arial" panose="020B0604020202020204" pitchFamily="34" charset="0"/>
              <a:ea typeface="Times New Roman" panose="02020603050405020304" pitchFamily="18" charset="0"/>
              <a:cs typeface="Arial" panose="020B0604020202020204" pitchFamily="34" charset="0"/>
            </a:rPr>
            <a:t>Use the airport and airport events to create community with the airport users and neighbors</a:t>
          </a:r>
          <a:endParaRPr lang="en-US" sz="1600" kern="1200">
            <a:effectLst/>
            <a:latin typeface="Arial" panose="020B0604020202020204" pitchFamily="34" charset="0"/>
            <a:ea typeface="Aptos" panose="020B0004020202020204" pitchFamily="34" charset="0"/>
            <a:cs typeface="Arial" panose="020B0604020202020204" pitchFamily="34" charset="0"/>
          </a:endParaRPr>
        </a:p>
      </dsp:txBody>
      <dsp:txXfrm>
        <a:off x="496873" y="430024"/>
        <a:ext cx="2807663" cy="4542304"/>
      </dsp:txXfrm>
    </dsp:sp>
    <dsp:sp modelId="{A4DBDA92-C74A-4796-82E7-B9578C382C47}">
      <dsp:nvSpPr>
        <dsp:cNvPr id="0" name=""/>
        <dsp:cNvSpPr/>
      </dsp:nvSpPr>
      <dsp:spPr>
        <a:xfrm>
          <a:off x="2562954" y="4409545"/>
          <a:ext cx="626293" cy="546732"/>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44E77FF-05AF-4CDB-BD97-A405E2137B73}">
      <dsp:nvSpPr>
        <dsp:cNvPr id="0" name=""/>
        <dsp:cNvSpPr/>
      </dsp:nvSpPr>
      <dsp:spPr>
        <a:xfrm rot="16200000">
          <a:off x="1679222" y="2277980"/>
          <a:ext cx="5124656" cy="5686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42033" bIns="0" numCol="1" spcCol="1270" anchor="t" anchorCtr="0">
          <a:noAutofit/>
        </a:bodyPr>
        <a:lstStyle/>
        <a:p>
          <a:pPr marL="0" lvl="0" indent="0" algn="r" defTabSz="1244600">
            <a:lnSpc>
              <a:spcPct val="90000"/>
            </a:lnSpc>
            <a:spcBef>
              <a:spcPct val="0"/>
            </a:spcBef>
            <a:spcAft>
              <a:spcPct val="35000"/>
            </a:spcAft>
            <a:buNone/>
          </a:pPr>
          <a:r>
            <a:rPr lang="en-US" sz="2800" kern="1200">
              <a:effectLst/>
              <a:latin typeface="Arial" panose="020B0604020202020204" pitchFamily="34" charset="0"/>
              <a:ea typeface="Aptos" panose="020B0004020202020204" pitchFamily="34" charset="0"/>
              <a:cs typeface="Arial" panose="020B0604020202020204" pitchFamily="34" charset="0"/>
            </a:rPr>
            <a:t>Communication/Coordination</a:t>
          </a:r>
        </a:p>
      </dsp:txBody>
      <dsp:txXfrm>
        <a:off x="1679222" y="2277980"/>
        <a:ext cx="5124656" cy="568694"/>
      </dsp:txXfrm>
    </dsp:sp>
    <dsp:sp modelId="{68A5359A-61CF-4EB0-8139-7710D1742C85}">
      <dsp:nvSpPr>
        <dsp:cNvPr id="0" name=""/>
        <dsp:cNvSpPr/>
      </dsp:nvSpPr>
      <dsp:spPr>
        <a:xfrm>
          <a:off x="4358850" y="426400"/>
          <a:ext cx="2807663" cy="4542304"/>
        </a:xfrm>
        <a:prstGeom prst="rect">
          <a:avLst/>
        </a:prstGeom>
        <a:solidFill>
          <a:schemeClr val="dk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442033" rIns="156464" bIns="156464" numCol="1" spcCol="1270" anchor="t" anchorCtr="0">
          <a:noAutofit/>
        </a:bodyPr>
        <a:lstStyle/>
        <a:p>
          <a:pPr marL="171450" lvl="1" indent="-171450" algn="l" defTabSz="755650">
            <a:lnSpc>
              <a:spcPct val="90000"/>
            </a:lnSpc>
            <a:spcBef>
              <a:spcPct val="0"/>
            </a:spcBef>
            <a:spcAft>
              <a:spcPct val="15000"/>
            </a:spcAft>
            <a:buNone/>
          </a:pPr>
          <a:r>
            <a:rPr lang="en-US" sz="1700" kern="1200">
              <a:effectLst/>
              <a:latin typeface="Arial" panose="020B0604020202020204" pitchFamily="34" charset="0"/>
              <a:ea typeface="Aptos" panose="020B0004020202020204" pitchFamily="34" charset="0"/>
              <a:cs typeface="Arial" panose="020B0604020202020204" pitchFamily="34" charset="0"/>
            </a:rPr>
            <a:t>We will monitor what is happening at and around the airport and advise the MAC on how to best respond</a:t>
          </a:r>
          <a:endParaRPr lang="en-US" sz="1700" kern="1200">
            <a:latin typeface="Arial" panose="020B0604020202020204" pitchFamily="34" charset="0"/>
            <a:cs typeface="Arial" panose="020B0604020202020204" pitchFamily="34" charset="0"/>
          </a:endParaRPr>
        </a:p>
        <a:p>
          <a:pPr marL="342900" lvl="2" indent="-171450" algn="l" defTabSz="755650">
            <a:lnSpc>
              <a:spcPct val="90000"/>
            </a:lnSpc>
            <a:spcBef>
              <a:spcPct val="0"/>
            </a:spcBef>
            <a:spcAft>
              <a:spcPct val="15000"/>
            </a:spcAft>
            <a:buChar char="•"/>
          </a:pPr>
          <a:r>
            <a:rPr lang="en-US" sz="1700" kern="1200">
              <a:effectLst/>
              <a:latin typeface="Arial" panose="020B0604020202020204" pitchFamily="34" charset="0"/>
              <a:ea typeface="Times New Roman" panose="02020603050405020304" pitchFamily="18" charset="0"/>
              <a:cs typeface="Arial" panose="020B0604020202020204" pitchFamily="34" charset="0"/>
            </a:rPr>
            <a:t>Noise and operations</a:t>
          </a:r>
          <a:endParaRPr lang="en-US" sz="1700" kern="1200">
            <a:effectLst/>
            <a:latin typeface="Arial" panose="020B0604020202020204" pitchFamily="34" charset="0"/>
            <a:ea typeface="Aptos" panose="020B0004020202020204" pitchFamily="34" charset="0"/>
            <a:cs typeface="Arial" panose="020B0604020202020204" pitchFamily="34" charset="0"/>
          </a:endParaRPr>
        </a:p>
        <a:p>
          <a:pPr marL="342900" lvl="2" indent="-171450" algn="l" defTabSz="755650">
            <a:lnSpc>
              <a:spcPct val="90000"/>
            </a:lnSpc>
            <a:spcBef>
              <a:spcPct val="0"/>
            </a:spcBef>
            <a:spcAft>
              <a:spcPct val="15000"/>
            </a:spcAft>
            <a:buChar char="•"/>
          </a:pPr>
          <a:r>
            <a:rPr lang="en-US" sz="1700" kern="1200">
              <a:effectLst/>
              <a:latin typeface="Arial" panose="020B0604020202020204" pitchFamily="34" charset="0"/>
              <a:ea typeface="Times New Roman" panose="02020603050405020304" pitchFamily="18" charset="0"/>
              <a:cs typeface="Arial" panose="020B0604020202020204" pitchFamily="34" charset="0"/>
            </a:rPr>
            <a:t>Development</a:t>
          </a:r>
          <a:endParaRPr lang="en-US" sz="1700" kern="1200">
            <a:effectLst/>
            <a:latin typeface="Arial" panose="020B0604020202020204" pitchFamily="34" charset="0"/>
            <a:ea typeface="Aptos" panose="020B0004020202020204" pitchFamily="34" charset="0"/>
            <a:cs typeface="Arial" panose="020B0604020202020204" pitchFamily="34" charset="0"/>
          </a:endParaRPr>
        </a:p>
        <a:p>
          <a:pPr marL="342900" lvl="2" indent="-171450" algn="l" defTabSz="755650">
            <a:lnSpc>
              <a:spcPct val="90000"/>
            </a:lnSpc>
            <a:spcBef>
              <a:spcPct val="0"/>
            </a:spcBef>
            <a:spcAft>
              <a:spcPct val="15000"/>
            </a:spcAft>
            <a:buChar char="•"/>
          </a:pPr>
          <a:r>
            <a:rPr lang="en-US" sz="1700" kern="1200">
              <a:effectLst/>
              <a:latin typeface="Arial" panose="020B0604020202020204" pitchFamily="34" charset="0"/>
              <a:ea typeface="Times New Roman" panose="02020603050405020304" pitchFamily="18" charset="0"/>
              <a:cs typeface="Arial" panose="020B0604020202020204" pitchFamily="34" charset="0"/>
            </a:rPr>
            <a:t>Other community interests</a:t>
          </a:r>
          <a:endParaRPr lang="en-US" sz="1700" kern="1200">
            <a:effectLst/>
            <a:latin typeface="Arial" panose="020B0604020202020204" pitchFamily="34" charset="0"/>
            <a:ea typeface="Aptos" panose="020B0004020202020204" pitchFamily="34" charset="0"/>
            <a:cs typeface="Arial" panose="020B0604020202020204" pitchFamily="34" charset="0"/>
          </a:endParaRPr>
        </a:p>
      </dsp:txBody>
      <dsp:txXfrm>
        <a:off x="4358850" y="426400"/>
        <a:ext cx="2807663" cy="4542304"/>
      </dsp:txXfrm>
    </dsp:sp>
    <dsp:sp modelId="{6D0287D3-BEC8-4CD8-9EDB-545BB6427D64}">
      <dsp:nvSpPr>
        <dsp:cNvPr id="0" name=""/>
        <dsp:cNvSpPr/>
      </dsp:nvSpPr>
      <dsp:spPr>
        <a:xfrm>
          <a:off x="6339691" y="4396664"/>
          <a:ext cx="730182" cy="565617"/>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AD9DB51-62C2-49B6-8339-2DE98DFFA71D}">
      <dsp:nvSpPr>
        <dsp:cNvPr id="0" name=""/>
        <dsp:cNvSpPr/>
      </dsp:nvSpPr>
      <dsp:spPr>
        <a:xfrm rot="16200000">
          <a:off x="5816642" y="2432721"/>
          <a:ext cx="4511164" cy="5506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42033" bIns="0" numCol="1" spcCol="1270" anchor="t" anchorCtr="0">
          <a:noAutofit/>
        </a:bodyPr>
        <a:lstStyle/>
        <a:p>
          <a:pPr marL="0" lvl="0" indent="0" algn="r" defTabSz="1333500">
            <a:lnSpc>
              <a:spcPct val="90000"/>
            </a:lnSpc>
            <a:spcBef>
              <a:spcPct val="0"/>
            </a:spcBef>
            <a:spcAft>
              <a:spcPct val="35000"/>
            </a:spcAft>
            <a:buNone/>
          </a:pPr>
          <a:r>
            <a:rPr lang="en-US" sz="3000" kern="1200">
              <a:effectLst/>
              <a:latin typeface="Arial" panose="020B0604020202020204" pitchFamily="34" charset="0"/>
              <a:ea typeface="Aptos" panose="020B0004020202020204" pitchFamily="34" charset="0"/>
              <a:cs typeface="Arial" panose="020B0604020202020204" pitchFamily="34" charset="0"/>
            </a:rPr>
            <a:t>Education/Orientation</a:t>
          </a:r>
          <a:endParaRPr lang="en-US" sz="3000" kern="1200">
            <a:latin typeface="Arial" panose="020B0604020202020204" pitchFamily="34" charset="0"/>
            <a:cs typeface="Arial" panose="020B0604020202020204" pitchFamily="34" charset="0"/>
          </a:endParaRPr>
        </a:p>
      </dsp:txBody>
      <dsp:txXfrm>
        <a:off x="5816642" y="2432721"/>
        <a:ext cx="4511164" cy="550626"/>
      </dsp:txXfrm>
    </dsp:sp>
    <dsp:sp modelId="{E3C0439B-EE99-432F-AE3A-476FD3CFA153}">
      <dsp:nvSpPr>
        <dsp:cNvPr id="0" name=""/>
        <dsp:cNvSpPr/>
      </dsp:nvSpPr>
      <dsp:spPr>
        <a:xfrm>
          <a:off x="8167255" y="436882"/>
          <a:ext cx="2807663" cy="4542304"/>
        </a:xfrm>
        <a:prstGeom prst="rect">
          <a:avLst/>
        </a:prstGeom>
        <a:solidFill>
          <a:schemeClr val="dk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442033" rIns="156464" bIns="156464" numCol="1" spcCol="1270" anchor="t" anchorCtr="0">
          <a:noAutofit/>
        </a:bodyPr>
        <a:lstStyle/>
        <a:p>
          <a:pPr marL="171450" lvl="1" indent="-171450" algn="l" defTabSz="755650">
            <a:lnSpc>
              <a:spcPct val="90000"/>
            </a:lnSpc>
            <a:spcBef>
              <a:spcPct val="0"/>
            </a:spcBef>
            <a:spcAft>
              <a:spcPct val="15000"/>
            </a:spcAft>
            <a:buNone/>
          </a:pPr>
          <a:r>
            <a:rPr lang="en-US" sz="1700" kern="1200">
              <a:effectLst/>
              <a:latin typeface="Arial" panose="020B0604020202020204" pitchFamily="34" charset="0"/>
              <a:ea typeface="Aptos" panose="020B0004020202020204" pitchFamily="34" charset="0"/>
              <a:cs typeface="Arial" panose="020B0604020202020204" pitchFamily="34" charset="0"/>
            </a:rPr>
            <a:t>We will educate the LEAAC, MAC staff, and public attendees on airport operations, the users and the surrounding committees</a:t>
          </a:r>
          <a:endParaRPr lang="en-US" sz="1700" kern="1200">
            <a:latin typeface="Arial" panose="020B0604020202020204" pitchFamily="34" charset="0"/>
            <a:cs typeface="Arial" panose="020B0604020202020204" pitchFamily="34" charset="0"/>
          </a:endParaRPr>
        </a:p>
        <a:p>
          <a:pPr marL="342900" lvl="2" indent="-171450" algn="l" defTabSz="755650">
            <a:lnSpc>
              <a:spcPct val="90000"/>
            </a:lnSpc>
            <a:spcBef>
              <a:spcPct val="0"/>
            </a:spcBef>
            <a:spcAft>
              <a:spcPct val="15000"/>
            </a:spcAft>
            <a:buChar char="•"/>
          </a:pPr>
          <a:r>
            <a:rPr lang="en-US" sz="1700" kern="1200">
              <a:effectLst/>
              <a:latin typeface="Arial" panose="020B0604020202020204" pitchFamily="34" charset="0"/>
              <a:ea typeface="Times New Roman" panose="02020603050405020304" pitchFamily="18" charset="0"/>
              <a:cs typeface="Arial" panose="020B0604020202020204" pitchFamily="34" charset="0"/>
            </a:rPr>
            <a:t>Airport operations</a:t>
          </a:r>
          <a:endParaRPr lang="en-US" sz="1700" kern="1200">
            <a:effectLst/>
            <a:latin typeface="Arial" panose="020B0604020202020204" pitchFamily="34" charset="0"/>
            <a:ea typeface="Aptos" panose="020B0004020202020204" pitchFamily="34" charset="0"/>
            <a:cs typeface="Arial" panose="020B0604020202020204" pitchFamily="34" charset="0"/>
          </a:endParaRPr>
        </a:p>
        <a:p>
          <a:pPr marL="342900" lvl="2" indent="-171450" algn="l" defTabSz="755650">
            <a:lnSpc>
              <a:spcPct val="90000"/>
            </a:lnSpc>
            <a:spcBef>
              <a:spcPct val="0"/>
            </a:spcBef>
            <a:spcAft>
              <a:spcPct val="15000"/>
            </a:spcAft>
            <a:buChar char="•"/>
          </a:pPr>
          <a:r>
            <a:rPr lang="en-US" sz="1700" kern="1200">
              <a:effectLst/>
              <a:latin typeface="Arial" panose="020B0604020202020204" pitchFamily="34" charset="0"/>
              <a:ea typeface="Times New Roman" panose="02020603050405020304" pitchFamily="18" charset="0"/>
              <a:cs typeface="Arial" panose="020B0604020202020204" pitchFamily="34" charset="0"/>
            </a:rPr>
            <a:t>Who uses this specific airport</a:t>
          </a:r>
          <a:endParaRPr lang="en-US" sz="1700" kern="1200">
            <a:effectLst/>
            <a:latin typeface="Arial" panose="020B0604020202020204" pitchFamily="34" charset="0"/>
            <a:ea typeface="Aptos" panose="020B0004020202020204" pitchFamily="34" charset="0"/>
            <a:cs typeface="Arial" panose="020B0604020202020204" pitchFamily="34" charset="0"/>
          </a:endParaRPr>
        </a:p>
        <a:p>
          <a:pPr marL="342900" lvl="2" indent="-171450" algn="l" defTabSz="755650">
            <a:lnSpc>
              <a:spcPct val="90000"/>
            </a:lnSpc>
            <a:spcBef>
              <a:spcPct val="0"/>
            </a:spcBef>
            <a:spcAft>
              <a:spcPct val="15000"/>
            </a:spcAft>
            <a:buChar char="•"/>
          </a:pPr>
          <a:r>
            <a:rPr lang="en-US" sz="1700" kern="1200">
              <a:effectLst/>
              <a:latin typeface="Arial" panose="020B0604020202020204" pitchFamily="34" charset="0"/>
              <a:ea typeface="Times New Roman" panose="02020603050405020304" pitchFamily="18" charset="0"/>
              <a:cs typeface="Arial" panose="020B0604020202020204" pitchFamily="34" charset="0"/>
            </a:rPr>
            <a:t>Who lives around this specific airport</a:t>
          </a:r>
          <a:endParaRPr lang="en-US" sz="1700" kern="1200">
            <a:effectLst/>
            <a:latin typeface="Arial" panose="020B0604020202020204" pitchFamily="34" charset="0"/>
            <a:ea typeface="Aptos" panose="020B0004020202020204" pitchFamily="34" charset="0"/>
            <a:cs typeface="Arial" panose="020B0604020202020204" pitchFamily="34" charset="0"/>
          </a:endParaRPr>
        </a:p>
        <a:p>
          <a:pPr marL="342900" lvl="2" indent="-171450" algn="l" defTabSz="755650">
            <a:lnSpc>
              <a:spcPct val="90000"/>
            </a:lnSpc>
            <a:spcBef>
              <a:spcPct val="0"/>
            </a:spcBef>
            <a:spcAft>
              <a:spcPct val="15000"/>
            </a:spcAft>
            <a:buChar char="•"/>
          </a:pPr>
          <a:r>
            <a:rPr lang="en-US" sz="1700" kern="1200">
              <a:effectLst/>
              <a:latin typeface="Arial" panose="020B0604020202020204" pitchFamily="34" charset="0"/>
              <a:ea typeface="Times New Roman" panose="02020603050405020304" pitchFamily="18" charset="0"/>
              <a:cs typeface="Arial" panose="020B0604020202020204" pitchFamily="34" charset="0"/>
            </a:rPr>
            <a:t>The various roles of operating and regulating organizations (e.g., MAC, FAA, USDA, MNDOT, etc.)”</a:t>
          </a:r>
          <a:endParaRPr lang="en-US" sz="1700" kern="1200">
            <a:effectLst/>
            <a:latin typeface="Arial" panose="020B0604020202020204" pitchFamily="34" charset="0"/>
            <a:ea typeface="Aptos" panose="020B0004020202020204" pitchFamily="34" charset="0"/>
            <a:cs typeface="Arial" panose="020B0604020202020204" pitchFamily="34" charset="0"/>
          </a:endParaRPr>
        </a:p>
      </dsp:txBody>
      <dsp:txXfrm>
        <a:off x="8167255" y="436882"/>
        <a:ext cx="2807663" cy="4542304"/>
      </dsp:txXfrm>
    </dsp:sp>
    <dsp:sp modelId="{F8EF3703-735B-472B-A23B-84624A0EB128}">
      <dsp:nvSpPr>
        <dsp:cNvPr id="0" name=""/>
        <dsp:cNvSpPr/>
      </dsp:nvSpPr>
      <dsp:spPr>
        <a:xfrm>
          <a:off x="10292573" y="4406842"/>
          <a:ext cx="597052" cy="565757"/>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33C03A-D20B-F54B-8EE2-8B51530BC854}" type="datetimeFigureOut">
              <a:rPr lang="en-US" smtClean="0"/>
              <a:t>8/25/2025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D5792C-458E-C848-B78F-C2E11DD90852}" type="slidenum">
              <a:rPr lang="en-US" smtClean="0"/>
              <a:t>‹#›</a:t>
            </a:fld>
            <a:endParaRPr lang="en-US"/>
          </a:p>
        </p:txBody>
      </p:sp>
    </p:spTree>
    <p:extLst>
      <p:ext uri="{BB962C8B-B14F-4D97-AF65-F5344CB8AC3E}">
        <p14:creationId xmlns:p14="http://schemas.microsoft.com/office/powerpoint/2010/main" val="2145490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D5792C-458E-C848-B78F-C2E11DD90852}" type="slidenum">
              <a:rPr lang="en-US" smtClean="0"/>
              <a:t>1</a:t>
            </a:fld>
            <a:endParaRPr lang="en-US"/>
          </a:p>
        </p:txBody>
      </p:sp>
    </p:spTree>
    <p:extLst>
      <p:ext uri="{BB962C8B-B14F-4D97-AF65-F5344CB8AC3E}">
        <p14:creationId xmlns:p14="http://schemas.microsoft.com/office/powerpoint/2010/main" val="4733295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C3AAAC-0227-6E7D-54E2-BF569A962D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9D88DD-33C0-97AC-72A9-4E24830EA8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319023-2045-5765-A723-FAF13D0FAE6E}"/>
              </a:ext>
            </a:extLst>
          </p:cNvPr>
          <p:cNvSpPr>
            <a:spLocks noGrp="1"/>
          </p:cNvSpPr>
          <p:nvPr>
            <p:ph type="body" idx="1"/>
          </p:nvPr>
        </p:nvSpPr>
        <p:spPr/>
        <p:txBody>
          <a:bodyPr/>
          <a:lstStyle/>
          <a:p>
            <a:r>
              <a:rPr lang="en-US"/>
              <a:t>Luke</a:t>
            </a:r>
          </a:p>
        </p:txBody>
      </p:sp>
      <p:sp>
        <p:nvSpPr>
          <p:cNvPr id="4" name="Slide Number Placeholder 3">
            <a:extLst>
              <a:ext uri="{FF2B5EF4-FFF2-40B4-BE49-F238E27FC236}">
                <a16:creationId xmlns:a16="http://schemas.microsoft.com/office/drawing/2014/main" id="{4256C22F-4324-EB70-302D-450AB637DFDF}"/>
              </a:ext>
            </a:extLst>
          </p:cNvPr>
          <p:cNvSpPr>
            <a:spLocks noGrp="1"/>
          </p:cNvSpPr>
          <p:nvPr>
            <p:ph type="sldNum" sz="quarter" idx="5"/>
          </p:nvPr>
        </p:nvSpPr>
        <p:spPr/>
        <p:txBody>
          <a:bodyPr/>
          <a:lstStyle/>
          <a:p>
            <a:fld id="{0CD5792C-458E-C848-B78F-C2E11DD90852}" type="slidenum">
              <a:rPr lang="en-US" smtClean="0"/>
              <a:t>10</a:t>
            </a:fld>
            <a:endParaRPr lang="en-US"/>
          </a:p>
        </p:txBody>
      </p:sp>
    </p:spTree>
    <p:extLst>
      <p:ext uri="{BB962C8B-B14F-4D97-AF65-F5344CB8AC3E}">
        <p14:creationId xmlns:p14="http://schemas.microsoft.com/office/powerpoint/2010/main" val="31920155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Jennifer</a:t>
            </a:r>
          </a:p>
        </p:txBody>
      </p:sp>
      <p:sp>
        <p:nvSpPr>
          <p:cNvPr id="4" name="Slide Number Placeholder 3"/>
          <p:cNvSpPr>
            <a:spLocks noGrp="1"/>
          </p:cNvSpPr>
          <p:nvPr>
            <p:ph type="sldNum" sz="quarter" idx="5"/>
          </p:nvPr>
        </p:nvSpPr>
        <p:spPr/>
        <p:txBody>
          <a:bodyPr/>
          <a:lstStyle/>
          <a:p>
            <a:fld id="{6048A377-5968-4C67-90F7-17A099630126}" type="slidenum">
              <a:rPr lang="en-US" smtClean="0"/>
              <a:t>11</a:t>
            </a:fld>
            <a:endParaRPr lang="en-US"/>
          </a:p>
        </p:txBody>
      </p:sp>
    </p:spTree>
    <p:extLst>
      <p:ext uri="{BB962C8B-B14F-4D97-AF65-F5344CB8AC3E}">
        <p14:creationId xmlns:p14="http://schemas.microsoft.com/office/powerpoint/2010/main" val="37729382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08D0D-2931-A52B-D2F9-F824B70FAD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628209-9FE9-5F22-B7D8-CE83D3C593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548D90-A4F3-7B90-7C32-BBDEDD437152}"/>
              </a:ext>
            </a:extLst>
          </p:cNvPr>
          <p:cNvSpPr>
            <a:spLocks noGrp="1"/>
          </p:cNvSpPr>
          <p:nvPr>
            <p:ph type="body" idx="1"/>
          </p:nvPr>
        </p:nvSpPr>
        <p:spPr/>
        <p:txBody>
          <a:bodyPr/>
          <a:lstStyle/>
          <a:p>
            <a:r>
              <a:rPr lang="en-US"/>
              <a:t>Luke</a:t>
            </a:r>
          </a:p>
        </p:txBody>
      </p:sp>
      <p:sp>
        <p:nvSpPr>
          <p:cNvPr id="4" name="Slide Number Placeholder 3">
            <a:extLst>
              <a:ext uri="{FF2B5EF4-FFF2-40B4-BE49-F238E27FC236}">
                <a16:creationId xmlns:a16="http://schemas.microsoft.com/office/drawing/2014/main" id="{B5A831FC-D7D1-0302-7823-3E0C06F86498}"/>
              </a:ext>
            </a:extLst>
          </p:cNvPr>
          <p:cNvSpPr>
            <a:spLocks noGrp="1"/>
          </p:cNvSpPr>
          <p:nvPr>
            <p:ph type="sldNum" sz="quarter" idx="5"/>
          </p:nvPr>
        </p:nvSpPr>
        <p:spPr/>
        <p:txBody>
          <a:bodyPr/>
          <a:lstStyle/>
          <a:p>
            <a:fld id="{0CD5792C-458E-C848-B78F-C2E11DD90852}" type="slidenum">
              <a:rPr lang="en-US" smtClean="0"/>
              <a:t>12</a:t>
            </a:fld>
            <a:endParaRPr lang="en-US"/>
          </a:p>
        </p:txBody>
      </p:sp>
    </p:spTree>
    <p:extLst>
      <p:ext uri="{BB962C8B-B14F-4D97-AF65-F5344CB8AC3E}">
        <p14:creationId xmlns:p14="http://schemas.microsoft.com/office/powerpoint/2010/main" val="14357191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Phil</a:t>
            </a:r>
          </a:p>
        </p:txBody>
      </p:sp>
      <p:sp>
        <p:nvSpPr>
          <p:cNvPr id="4" name="Slide Number Placeholder 3"/>
          <p:cNvSpPr>
            <a:spLocks noGrp="1"/>
          </p:cNvSpPr>
          <p:nvPr>
            <p:ph type="sldNum" sz="quarter" idx="5"/>
          </p:nvPr>
        </p:nvSpPr>
        <p:spPr/>
        <p:txBody>
          <a:bodyPr/>
          <a:lstStyle/>
          <a:p>
            <a:fld id="{0CD5792C-458E-C848-B78F-C2E11DD90852}" type="slidenum">
              <a:rPr lang="en-US" smtClean="0"/>
              <a:t>13</a:t>
            </a:fld>
            <a:endParaRPr lang="en-US"/>
          </a:p>
        </p:txBody>
      </p:sp>
    </p:spTree>
    <p:extLst>
      <p:ext uri="{BB962C8B-B14F-4D97-AF65-F5344CB8AC3E}">
        <p14:creationId xmlns:p14="http://schemas.microsoft.com/office/powerpoint/2010/main" val="34108404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A512C-A9FC-0A38-6514-53212FB52C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FBFEDC-EECC-8529-223E-1CE2507959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D304F7-DFB5-5F14-B148-644AC893DF4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3D8D63E-4255-3E9E-D9E5-28947A7C717D}"/>
              </a:ext>
            </a:extLst>
          </p:cNvPr>
          <p:cNvSpPr>
            <a:spLocks noGrp="1"/>
          </p:cNvSpPr>
          <p:nvPr>
            <p:ph type="sldNum" sz="quarter" idx="5"/>
          </p:nvPr>
        </p:nvSpPr>
        <p:spPr/>
        <p:txBody>
          <a:bodyPr/>
          <a:lstStyle/>
          <a:p>
            <a:fld id="{0CD5792C-458E-C848-B78F-C2E11DD90852}" type="slidenum">
              <a:rPr lang="en-US" smtClean="0"/>
              <a:t>17</a:t>
            </a:fld>
            <a:endParaRPr lang="en-US"/>
          </a:p>
        </p:txBody>
      </p:sp>
    </p:spTree>
    <p:extLst>
      <p:ext uri="{BB962C8B-B14F-4D97-AF65-F5344CB8AC3E}">
        <p14:creationId xmlns:p14="http://schemas.microsoft.com/office/powerpoint/2010/main" val="3646429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1EF402-2D3E-4747-09B6-CFC6686B86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5CA89C-0424-CC52-30DA-92EAAEBD67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F1D112-720E-2533-4E17-EAAA49850CE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A36D24F-743E-BFD7-6530-6E075DF3ED94}"/>
              </a:ext>
            </a:extLst>
          </p:cNvPr>
          <p:cNvSpPr>
            <a:spLocks noGrp="1"/>
          </p:cNvSpPr>
          <p:nvPr>
            <p:ph type="sldNum" sz="quarter" idx="5"/>
          </p:nvPr>
        </p:nvSpPr>
        <p:spPr/>
        <p:txBody>
          <a:bodyPr/>
          <a:lstStyle/>
          <a:p>
            <a:fld id="{0CD5792C-458E-C848-B78F-C2E11DD90852}" type="slidenum">
              <a:rPr lang="en-US" smtClean="0"/>
              <a:t>18</a:t>
            </a:fld>
            <a:endParaRPr lang="en-US"/>
          </a:p>
        </p:txBody>
      </p:sp>
    </p:spTree>
    <p:extLst>
      <p:ext uri="{BB962C8B-B14F-4D97-AF65-F5344CB8AC3E}">
        <p14:creationId xmlns:p14="http://schemas.microsoft.com/office/powerpoint/2010/main" val="30225340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D5792C-458E-C848-B78F-C2E11DD90852}" type="slidenum">
              <a:rPr lang="en-US" smtClean="0"/>
              <a:t>19</a:t>
            </a:fld>
            <a:endParaRPr lang="en-US"/>
          </a:p>
        </p:txBody>
      </p:sp>
    </p:spTree>
    <p:extLst>
      <p:ext uri="{BB962C8B-B14F-4D97-AF65-F5344CB8AC3E}">
        <p14:creationId xmlns:p14="http://schemas.microsoft.com/office/powerpoint/2010/main" val="41664368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D5792C-458E-C848-B78F-C2E11DD90852}" type="slidenum">
              <a:rPr lang="en-US" smtClean="0"/>
              <a:t>20</a:t>
            </a:fld>
            <a:endParaRPr lang="en-US"/>
          </a:p>
        </p:txBody>
      </p:sp>
    </p:spTree>
    <p:extLst>
      <p:ext uri="{BB962C8B-B14F-4D97-AF65-F5344CB8AC3E}">
        <p14:creationId xmlns:p14="http://schemas.microsoft.com/office/powerpoint/2010/main" val="2836303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857222-4131-BBBC-2008-A720CDA9B1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EA8CEF-4A74-9E7B-2A88-D5DB6EC5C8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FAA505-618E-EB88-F723-1E4FB2DFFC0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117087C-A2AD-8118-24F5-AC7AC487C0B7}"/>
              </a:ext>
            </a:extLst>
          </p:cNvPr>
          <p:cNvSpPr>
            <a:spLocks noGrp="1"/>
          </p:cNvSpPr>
          <p:nvPr>
            <p:ph type="sldNum" sz="quarter" idx="5"/>
          </p:nvPr>
        </p:nvSpPr>
        <p:spPr/>
        <p:txBody>
          <a:bodyPr/>
          <a:lstStyle/>
          <a:p>
            <a:fld id="{0CD5792C-458E-C848-B78F-C2E11DD90852}" type="slidenum">
              <a:rPr lang="en-US" smtClean="0"/>
              <a:t>2</a:t>
            </a:fld>
            <a:endParaRPr lang="en-US"/>
          </a:p>
        </p:txBody>
      </p:sp>
    </p:spTree>
    <p:extLst>
      <p:ext uri="{BB962C8B-B14F-4D97-AF65-F5344CB8AC3E}">
        <p14:creationId xmlns:p14="http://schemas.microsoft.com/office/powerpoint/2010/main" val="26450442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D5792C-458E-C848-B78F-C2E11DD90852}" type="slidenum">
              <a:rPr lang="en-US" smtClean="0"/>
              <a:t>3</a:t>
            </a:fld>
            <a:endParaRPr lang="en-US"/>
          </a:p>
        </p:txBody>
      </p:sp>
    </p:spTree>
    <p:extLst>
      <p:ext uri="{BB962C8B-B14F-4D97-AF65-F5344CB8AC3E}">
        <p14:creationId xmlns:p14="http://schemas.microsoft.com/office/powerpoint/2010/main" val="3135823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Introduce Paul Evenson, replacing Marlon Gunderson</a:t>
            </a:r>
          </a:p>
        </p:txBody>
      </p:sp>
      <p:sp>
        <p:nvSpPr>
          <p:cNvPr id="4" name="Slide Number Placeholder 3"/>
          <p:cNvSpPr>
            <a:spLocks noGrp="1"/>
          </p:cNvSpPr>
          <p:nvPr>
            <p:ph type="sldNum" sz="quarter" idx="5"/>
          </p:nvPr>
        </p:nvSpPr>
        <p:spPr/>
        <p:txBody>
          <a:bodyPr/>
          <a:lstStyle/>
          <a:p>
            <a:fld id="{0CD5792C-458E-C848-B78F-C2E11DD90852}" type="slidenum">
              <a:rPr lang="en-US" smtClean="0"/>
              <a:t>4</a:t>
            </a:fld>
            <a:endParaRPr lang="en-US"/>
          </a:p>
        </p:txBody>
      </p:sp>
    </p:spTree>
    <p:extLst>
      <p:ext uri="{BB962C8B-B14F-4D97-AF65-F5344CB8AC3E}">
        <p14:creationId xmlns:p14="http://schemas.microsoft.com/office/powerpoint/2010/main" val="1527388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D5792C-458E-C848-B78F-C2E11DD90852}" type="slidenum">
              <a:rPr lang="en-US" smtClean="0"/>
              <a:t>5</a:t>
            </a:fld>
            <a:endParaRPr lang="en-US"/>
          </a:p>
        </p:txBody>
      </p:sp>
    </p:spTree>
    <p:extLst>
      <p:ext uri="{BB962C8B-B14F-4D97-AF65-F5344CB8AC3E}">
        <p14:creationId xmlns:p14="http://schemas.microsoft.com/office/powerpoint/2010/main" val="800162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D5792C-458E-C848-B78F-C2E11DD90852}" type="slidenum">
              <a:rPr lang="en-US" smtClean="0"/>
              <a:t>6</a:t>
            </a:fld>
            <a:endParaRPr lang="en-US"/>
          </a:p>
        </p:txBody>
      </p:sp>
    </p:spTree>
    <p:extLst>
      <p:ext uri="{BB962C8B-B14F-4D97-AF65-F5344CB8AC3E}">
        <p14:creationId xmlns:p14="http://schemas.microsoft.com/office/powerpoint/2010/main" val="3854307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C95264-D936-AC98-E62F-700B86207D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E5D18C-7F85-0204-6E2C-EFDD5601B0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E0E89B-F637-0A7F-0CB1-817DF040900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738D90A-BBF9-C6E4-6BE5-C61E29F6574E}"/>
              </a:ext>
            </a:extLst>
          </p:cNvPr>
          <p:cNvSpPr>
            <a:spLocks noGrp="1"/>
          </p:cNvSpPr>
          <p:nvPr>
            <p:ph type="sldNum" sz="quarter" idx="5"/>
          </p:nvPr>
        </p:nvSpPr>
        <p:spPr/>
        <p:txBody>
          <a:bodyPr/>
          <a:lstStyle/>
          <a:p>
            <a:fld id="{0CD5792C-458E-C848-B78F-C2E11DD90852}" type="slidenum">
              <a:rPr lang="en-US" smtClean="0"/>
              <a:t>7</a:t>
            </a:fld>
            <a:endParaRPr lang="en-US"/>
          </a:p>
        </p:txBody>
      </p:sp>
    </p:spTree>
    <p:extLst>
      <p:ext uri="{BB962C8B-B14F-4D97-AF65-F5344CB8AC3E}">
        <p14:creationId xmlns:p14="http://schemas.microsoft.com/office/powerpoint/2010/main" val="11692758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2C6D41-C9C0-EEE4-5EF7-9806C8933D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77625F-5CDE-FD06-5101-3D809A194B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3792BC-D503-1236-5E0C-E8823C56966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2501B62-8148-8F91-28BE-54E2B8157591}"/>
              </a:ext>
            </a:extLst>
          </p:cNvPr>
          <p:cNvSpPr>
            <a:spLocks noGrp="1"/>
          </p:cNvSpPr>
          <p:nvPr>
            <p:ph type="sldNum" sz="quarter" idx="5"/>
          </p:nvPr>
        </p:nvSpPr>
        <p:spPr/>
        <p:txBody>
          <a:bodyPr/>
          <a:lstStyle/>
          <a:p>
            <a:fld id="{0CD5792C-458E-C848-B78F-C2E11DD90852}" type="slidenum">
              <a:rPr lang="en-US" smtClean="0"/>
              <a:t>8</a:t>
            </a:fld>
            <a:endParaRPr lang="en-US"/>
          </a:p>
        </p:txBody>
      </p:sp>
    </p:spTree>
    <p:extLst>
      <p:ext uri="{BB962C8B-B14F-4D97-AF65-F5344CB8AC3E}">
        <p14:creationId xmlns:p14="http://schemas.microsoft.com/office/powerpoint/2010/main" val="33040319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Michele</a:t>
            </a:r>
          </a:p>
        </p:txBody>
      </p:sp>
      <p:sp>
        <p:nvSpPr>
          <p:cNvPr id="4" name="Slide Number Placeholder 3"/>
          <p:cNvSpPr>
            <a:spLocks noGrp="1"/>
          </p:cNvSpPr>
          <p:nvPr>
            <p:ph type="sldNum" sz="quarter" idx="5"/>
          </p:nvPr>
        </p:nvSpPr>
        <p:spPr/>
        <p:txBody>
          <a:bodyPr/>
          <a:lstStyle/>
          <a:p>
            <a:fld id="{0CD5792C-458E-C848-B78F-C2E11DD90852}" type="slidenum">
              <a:rPr lang="en-US" smtClean="0"/>
              <a:t>9</a:t>
            </a:fld>
            <a:endParaRPr lang="en-US"/>
          </a:p>
        </p:txBody>
      </p:sp>
    </p:spTree>
    <p:extLst>
      <p:ext uri="{BB962C8B-B14F-4D97-AF65-F5344CB8AC3E}">
        <p14:creationId xmlns:p14="http://schemas.microsoft.com/office/powerpoint/2010/main" val="8127986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A71F505-C2C0-4830-9873-7AF3CF7A12D3}"/>
              </a:ext>
            </a:extLst>
          </p:cNvPr>
          <p:cNvPicPr>
            <a:picLocks noChangeAspect="1"/>
          </p:cNvPicPr>
          <p:nvPr userDrawn="1"/>
        </p:nvPicPr>
        <p:blipFill>
          <a:blip r:embed="rId2"/>
          <a:stretch>
            <a:fillRect/>
          </a:stretch>
        </p:blipFill>
        <p:spPr>
          <a:xfrm>
            <a:off x="5563994" y="5361204"/>
            <a:ext cx="1064012" cy="1064012"/>
          </a:xfrm>
          <a:prstGeom prst="rect">
            <a:avLst/>
          </a:prstGeom>
        </p:spPr>
      </p:pic>
      <p:pic>
        <p:nvPicPr>
          <p:cNvPr id="13" name="Picture 12">
            <a:extLst>
              <a:ext uri="{FF2B5EF4-FFF2-40B4-BE49-F238E27FC236}">
                <a16:creationId xmlns:a16="http://schemas.microsoft.com/office/drawing/2014/main" id="{0F141868-6687-4C18-9306-5E38C9C89A6D}"/>
              </a:ext>
            </a:extLst>
          </p:cNvPr>
          <p:cNvPicPr>
            <a:picLocks noChangeAspect="1"/>
          </p:cNvPicPr>
          <p:nvPr userDrawn="1"/>
        </p:nvPicPr>
        <p:blipFill>
          <a:blip r:embed="rId3"/>
          <a:stretch>
            <a:fillRect/>
          </a:stretch>
        </p:blipFill>
        <p:spPr>
          <a:xfrm>
            <a:off x="4098970" y="432784"/>
            <a:ext cx="3994060" cy="2176657"/>
          </a:xfrm>
          <a:prstGeom prst="rect">
            <a:avLst/>
          </a:prstGeom>
        </p:spPr>
      </p:pic>
    </p:spTree>
    <p:extLst>
      <p:ext uri="{BB962C8B-B14F-4D97-AF65-F5344CB8AC3E}">
        <p14:creationId xmlns:p14="http://schemas.microsoft.com/office/powerpoint/2010/main" val="609102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54697-B8DD-B449-9C57-3F7A9BAE613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1B1CE1-E3DA-8042-9CBA-29E8CA018A3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DAEAB6-667C-BC4F-8A07-F11C3FC0DA48}"/>
              </a:ext>
            </a:extLst>
          </p:cNvPr>
          <p:cNvSpPr>
            <a:spLocks noGrp="1"/>
          </p:cNvSpPr>
          <p:nvPr>
            <p:ph type="dt" sz="half" idx="10"/>
          </p:nvPr>
        </p:nvSpPr>
        <p:spPr>
          <a:xfrm>
            <a:off x="838200" y="6356350"/>
            <a:ext cx="2743200" cy="365125"/>
          </a:xfrm>
          <a:prstGeom prst="rect">
            <a:avLst/>
          </a:prstGeom>
        </p:spPr>
        <p:txBody>
          <a:bodyPr/>
          <a:lstStyle/>
          <a:p>
            <a:fld id="{D96B490D-7A4B-DA4B-BF5A-2CC7085C06FC}" type="datetimeFigureOut">
              <a:rPr lang="en-US" smtClean="0"/>
              <a:t>8/25/2025</a:t>
            </a:fld>
            <a:endParaRPr lang="en-US"/>
          </a:p>
        </p:txBody>
      </p:sp>
      <p:sp>
        <p:nvSpPr>
          <p:cNvPr id="5" name="Footer Placeholder 4">
            <a:extLst>
              <a:ext uri="{FF2B5EF4-FFF2-40B4-BE49-F238E27FC236}">
                <a16:creationId xmlns:a16="http://schemas.microsoft.com/office/drawing/2014/main" id="{3622F285-47FB-1543-AFAC-E16D495344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989C7A8-CFD9-CD45-A36E-2B8CF640A741}"/>
              </a:ext>
            </a:extLst>
          </p:cNvPr>
          <p:cNvSpPr>
            <a:spLocks noGrp="1"/>
          </p:cNvSpPr>
          <p:nvPr>
            <p:ph type="sldNum" sz="quarter" idx="12"/>
          </p:nvPr>
        </p:nvSpPr>
        <p:spPr>
          <a:xfrm>
            <a:off x="8610600" y="6356350"/>
            <a:ext cx="2743200" cy="365125"/>
          </a:xfrm>
          <a:prstGeom prst="rect">
            <a:avLst/>
          </a:prstGeom>
        </p:spPr>
        <p:txBody>
          <a:bodyPr/>
          <a:lstStyle/>
          <a:p>
            <a:fld id="{590BE014-AB45-634B-9A32-A887261D8BFA}" type="slidenum">
              <a:rPr lang="en-US" smtClean="0"/>
              <a:t>‹#›</a:t>
            </a:fld>
            <a:endParaRPr lang="en-US"/>
          </a:p>
        </p:txBody>
      </p:sp>
    </p:spTree>
    <p:extLst>
      <p:ext uri="{BB962C8B-B14F-4D97-AF65-F5344CB8AC3E}">
        <p14:creationId xmlns:p14="http://schemas.microsoft.com/office/powerpoint/2010/main" val="1545224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2A27EB-152B-9F4A-9C97-3E8F6EAF326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B92513-8FC2-1E49-90AE-E131E74D892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A76872-0C54-7F46-B54F-C2833BE29D47}"/>
              </a:ext>
            </a:extLst>
          </p:cNvPr>
          <p:cNvSpPr>
            <a:spLocks noGrp="1"/>
          </p:cNvSpPr>
          <p:nvPr>
            <p:ph type="dt" sz="half" idx="10"/>
          </p:nvPr>
        </p:nvSpPr>
        <p:spPr>
          <a:xfrm>
            <a:off x="838200" y="6356350"/>
            <a:ext cx="2743200" cy="365125"/>
          </a:xfrm>
          <a:prstGeom prst="rect">
            <a:avLst/>
          </a:prstGeom>
        </p:spPr>
        <p:txBody>
          <a:bodyPr/>
          <a:lstStyle/>
          <a:p>
            <a:fld id="{D96B490D-7A4B-DA4B-BF5A-2CC7085C06FC}" type="datetimeFigureOut">
              <a:rPr lang="en-US" smtClean="0"/>
              <a:t>8/25/2025</a:t>
            </a:fld>
            <a:endParaRPr lang="en-US"/>
          </a:p>
        </p:txBody>
      </p:sp>
      <p:sp>
        <p:nvSpPr>
          <p:cNvPr id="5" name="Footer Placeholder 4">
            <a:extLst>
              <a:ext uri="{FF2B5EF4-FFF2-40B4-BE49-F238E27FC236}">
                <a16:creationId xmlns:a16="http://schemas.microsoft.com/office/drawing/2014/main" id="{DFE6CD40-9C6B-4D45-929B-3D33F369E3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D457F8-E9C3-FE40-BCE4-31EED4976D1D}"/>
              </a:ext>
            </a:extLst>
          </p:cNvPr>
          <p:cNvSpPr>
            <a:spLocks noGrp="1"/>
          </p:cNvSpPr>
          <p:nvPr>
            <p:ph type="sldNum" sz="quarter" idx="12"/>
          </p:nvPr>
        </p:nvSpPr>
        <p:spPr>
          <a:xfrm>
            <a:off x="8610600" y="6356350"/>
            <a:ext cx="2743200" cy="365125"/>
          </a:xfrm>
          <a:prstGeom prst="rect">
            <a:avLst/>
          </a:prstGeom>
        </p:spPr>
        <p:txBody>
          <a:bodyPr/>
          <a:lstStyle/>
          <a:p>
            <a:fld id="{590BE014-AB45-634B-9A32-A887261D8BFA}" type="slidenum">
              <a:rPr lang="en-US" smtClean="0"/>
              <a:t>‹#›</a:t>
            </a:fld>
            <a:endParaRPr lang="en-US"/>
          </a:p>
        </p:txBody>
      </p:sp>
    </p:spTree>
    <p:extLst>
      <p:ext uri="{BB962C8B-B14F-4D97-AF65-F5344CB8AC3E}">
        <p14:creationId xmlns:p14="http://schemas.microsoft.com/office/powerpoint/2010/main" val="16630425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Content Placeholder 8">
            <a:extLst>
              <a:ext uri="{FF2B5EF4-FFF2-40B4-BE49-F238E27FC236}">
                <a16:creationId xmlns:a16="http://schemas.microsoft.com/office/drawing/2014/main" id="{5680F6C9-2531-41A4-A495-F71F335BFE94}"/>
              </a:ext>
            </a:extLst>
          </p:cNvPr>
          <p:cNvSpPr>
            <a:spLocks noGrp="1"/>
          </p:cNvSpPr>
          <p:nvPr>
            <p:ph sz="quarter" idx="10" hasCustomPrompt="1"/>
          </p:nvPr>
        </p:nvSpPr>
        <p:spPr>
          <a:xfrm>
            <a:off x="3024963" y="3805595"/>
            <a:ext cx="8431480" cy="1345053"/>
          </a:xfrm>
          <a:prstGeom prst="rect">
            <a:avLst/>
          </a:prstGeom>
        </p:spPr>
        <p:txBody>
          <a:bodyPr/>
          <a:lstStyle>
            <a:lvl1pPr marL="0" indent="0" algn="l">
              <a:buNone/>
              <a:defRPr sz="4800">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a:t>Title</a:t>
            </a:r>
          </a:p>
        </p:txBody>
      </p:sp>
      <p:sp>
        <p:nvSpPr>
          <p:cNvPr id="8" name="Content Placeholder 10">
            <a:extLst>
              <a:ext uri="{FF2B5EF4-FFF2-40B4-BE49-F238E27FC236}">
                <a16:creationId xmlns:a16="http://schemas.microsoft.com/office/drawing/2014/main" id="{9B3318DE-90A9-42DC-9ABB-7A5EBA8F5E98}"/>
              </a:ext>
            </a:extLst>
          </p:cNvPr>
          <p:cNvSpPr>
            <a:spLocks noGrp="1"/>
          </p:cNvSpPr>
          <p:nvPr>
            <p:ph sz="quarter" idx="11" hasCustomPrompt="1"/>
          </p:nvPr>
        </p:nvSpPr>
        <p:spPr>
          <a:xfrm>
            <a:off x="3025567" y="5309644"/>
            <a:ext cx="8430876" cy="560388"/>
          </a:xfrm>
          <a:prstGeom prst="rect">
            <a:avLst/>
          </a:prstGeom>
        </p:spPr>
        <p:txBody>
          <a:bodyPr/>
          <a:lstStyle>
            <a:lvl1pPr marL="0" indent="0" algn="l">
              <a:buNone/>
              <a:defRPr>
                <a:solidFill>
                  <a:schemeClr val="bg1"/>
                </a:solidFill>
                <a:latin typeface="+mj-lt"/>
              </a:defRPr>
            </a:lvl1pPr>
          </a:lstStyle>
          <a:p>
            <a:pPr lvl="0"/>
            <a:r>
              <a:rPr lang="en-US"/>
              <a:t>Subhead or Date</a:t>
            </a:r>
          </a:p>
        </p:txBody>
      </p:sp>
      <p:pic>
        <p:nvPicPr>
          <p:cNvPr id="10" name="Graphic 9">
            <a:extLst>
              <a:ext uri="{FF2B5EF4-FFF2-40B4-BE49-F238E27FC236}">
                <a16:creationId xmlns:a16="http://schemas.microsoft.com/office/drawing/2014/main" id="{2BBD53B7-ECC0-42ED-B8EC-6EEEECB9FCC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2773" y="600740"/>
            <a:ext cx="2150434" cy="5967455"/>
          </a:xfrm>
          <a:prstGeom prst="rect">
            <a:avLst/>
          </a:prstGeom>
        </p:spPr>
      </p:pic>
    </p:spTree>
    <p:extLst>
      <p:ext uri="{BB962C8B-B14F-4D97-AF65-F5344CB8AC3E}">
        <p14:creationId xmlns:p14="http://schemas.microsoft.com/office/powerpoint/2010/main" val="24536240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asic Layout -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188EDB-B0BE-492C-9030-722BDE07BA2E}"/>
              </a:ext>
            </a:extLst>
          </p:cNvPr>
          <p:cNvSpPr/>
          <p:nvPr userDrawn="1"/>
        </p:nvSpPr>
        <p:spPr>
          <a:xfrm>
            <a:off x="0" y="5820229"/>
            <a:ext cx="12192000" cy="10377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FB80AAFC-58C6-489A-B41C-609200D4F3DD}"/>
              </a:ext>
            </a:extLst>
          </p:cNvPr>
          <p:cNvCxnSpPr/>
          <p:nvPr userDrawn="1"/>
        </p:nvCxnSpPr>
        <p:spPr>
          <a:xfrm>
            <a:off x="0" y="5741079"/>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790B3EFF-C48B-4A03-81D2-BD196742A7B5}"/>
              </a:ext>
            </a:extLst>
          </p:cNvPr>
          <p:cNvSpPr>
            <a:spLocks noGrp="1"/>
          </p:cNvSpPr>
          <p:nvPr>
            <p:ph type="sldNum" sz="quarter" idx="12"/>
          </p:nvPr>
        </p:nvSpPr>
        <p:spPr/>
        <p:txBody>
          <a:bodyPr/>
          <a:lstStyle>
            <a:lvl1pPr>
              <a:defRPr>
                <a:solidFill>
                  <a:schemeClr val="bg1"/>
                </a:solidFill>
              </a:defRPr>
            </a:lvl1pPr>
          </a:lstStyle>
          <a:p>
            <a:fld id="{56FE7AEF-0871-4F6C-A432-627B97C586CE}" type="slidenum">
              <a:rPr lang="en-US" smtClean="0"/>
              <a:pPr/>
              <a:t>‹#›</a:t>
            </a:fld>
            <a:endParaRPr lang="en-US"/>
          </a:p>
        </p:txBody>
      </p:sp>
      <p:sp>
        <p:nvSpPr>
          <p:cNvPr id="10" name="Text Placeholder 9">
            <a:extLst>
              <a:ext uri="{FF2B5EF4-FFF2-40B4-BE49-F238E27FC236}">
                <a16:creationId xmlns:a16="http://schemas.microsoft.com/office/drawing/2014/main" id="{0A432984-7BE1-49F0-A249-EB15FD545022}"/>
              </a:ext>
            </a:extLst>
          </p:cNvPr>
          <p:cNvSpPr>
            <a:spLocks noGrp="1"/>
          </p:cNvSpPr>
          <p:nvPr>
            <p:ph type="body" sz="quarter" idx="13" hasCustomPrompt="1"/>
          </p:nvPr>
        </p:nvSpPr>
        <p:spPr>
          <a:xfrm>
            <a:off x="365760" y="457200"/>
            <a:ext cx="11348721" cy="752475"/>
          </a:xfrm>
          <a:prstGeom prst="rect">
            <a:avLst/>
          </a:prstGeom>
        </p:spPr>
        <p:txBody>
          <a:bodyPr wrap="none" anchor="t" anchorCtr="0"/>
          <a:lstStyle>
            <a:lvl1pPr marL="0" indent="0">
              <a:lnSpc>
                <a:spcPts val="3800"/>
              </a:lnSpc>
              <a:spcBef>
                <a:spcPts val="0"/>
              </a:spcBef>
              <a:buNone/>
              <a:defRPr sz="4000">
                <a:solidFill>
                  <a:schemeClr val="accent1"/>
                </a:solidFill>
              </a:defRPr>
            </a:lvl1pPr>
          </a:lstStyle>
          <a:p>
            <a:pPr lvl="0"/>
            <a:r>
              <a:rPr lang="en-US"/>
              <a:t>Title</a:t>
            </a:r>
          </a:p>
        </p:txBody>
      </p:sp>
      <p:pic>
        <p:nvPicPr>
          <p:cNvPr id="13" name="Picture 12">
            <a:extLst>
              <a:ext uri="{FF2B5EF4-FFF2-40B4-BE49-F238E27FC236}">
                <a16:creationId xmlns:a16="http://schemas.microsoft.com/office/drawing/2014/main" id="{DB033C61-78CD-4E1F-A69A-5D0B181DFE4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3878" y="6061449"/>
            <a:ext cx="1513461" cy="582012"/>
          </a:xfrm>
          <a:prstGeom prst="rect">
            <a:avLst/>
          </a:prstGeom>
        </p:spPr>
      </p:pic>
      <p:sp>
        <p:nvSpPr>
          <p:cNvPr id="3" name="Content Placeholder 2">
            <a:extLst>
              <a:ext uri="{FF2B5EF4-FFF2-40B4-BE49-F238E27FC236}">
                <a16:creationId xmlns:a16="http://schemas.microsoft.com/office/drawing/2014/main" id="{68C1DE19-6998-480F-9D2E-3C2F2A970719}"/>
              </a:ext>
            </a:extLst>
          </p:cNvPr>
          <p:cNvSpPr>
            <a:spLocks noGrp="1"/>
          </p:cNvSpPr>
          <p:nvPr>
            <p:ph sz="quarter" idx="15"/>
          </p:nvPr>
        </p:nvSpPr>
        <p:spPr>
          <a:xfrm>
            <a:off x="365124" y="1280160"/>
            <a:ext cx="11364595" cy="4348162"/>
          </a:xfrm>
          <a:prstGeom prst="rect">
            <a:avLst/>
          </a:prstGeom>
        </p:spPr>
        <p:txBody>
          <a:bodyPr/>
          <a:lstStyle>
            <a:lvl1pPr>
              <a:defRPr sz="2400"/>
            </a:lvl1pPr>
            <a:lvl2pPr>
              <a:defRPr sz="22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28013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Basic Layout -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188EDB-B0BE-492C-9030-722BDE07BA2E}"/>
              </a:ext>
            </a:extLst>
          </p:cNvPr>
          <p:cNvSpPr/>
          <p:nvPr userDrawn="1"/>
        </p:nvSpPr>
        <p:spPr>
          <a:xfrm>
            <a:off x="0" y="5820229"/>
            <a:ext cx="12192000" cy="10377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FB80AAFC-58C6-489A-B41C-609200D4F3DD}"/>
              </a:ext>
            </a:extLst>
          </p:cNvPr>
          <p:cNvCxnSpPr/>
          <p:nvPr userDrawn="1"/>
        </p:nvCxnSpPr>
        <p:spPr>
          <a:xfrm>
            <a:off x="0" y="5741079"/>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790B3EFF-C48B-4A03-81D2-BD196742A7B5}"/>
              </a:ext>
            </a:extLst>
          </p:cNvPr>
          <p:cNvSpPr>
            <a:spLocks noGrp="1"/>
          </p:cNvSpPr>
          <p:nvPr>
            <p:ph type="sldNum" sz="quarter" idx="12"/>
          </p:nvPr>
        </p:nvSpPr>
        <p:spPr/>
        <p:txBody>
          <a:bodyPr/>
          <a:lstStyle>
            <a:lvl1pPr>
              <a:defRPr>
                <a:solidFill>
                  <a:schemeClr val="bg1"/>
                </a:solidFill>
              </a:defRPr>
            </a:lvl1pPr>
          </a:lstStyle>
          <a:p>
            <a:fld id="{56FE7AEF-0871-4F6C-A432-627B97C586CE}" type="slidenum">
              <a:rPr lang="en-US" smtClean="0"/>
              <a:pPr/>
              <a:t>‹#›</a:t>
            </a:fld>
            <a:endParaRPr lang="en-US"/>
          </a:p>
        </p:txBody>
      </p:sp>
      <p:sp>
        <p:nvSpPr>
          <p:cNvPr id="10" name="Text Placeholder 9">
            <a:extLst>
              <a:ext uri="{FF2B5EF4-FFF2-40B4-BE49-F238E27FC236}">
                <a16:creationId xmlns:a16="http://schemas.microsoft.com/office/drawing/2014/main" id="{0A432984-7BE1-49F0-A249-EB15FD545022}"/>
              </a:ext>
            </a:extLst>
          </p:cNvPr>
          <p:cNvSpPr>
            <a:spLocks noGrp="1"/>
          </p:cNvSpPr>
          <p:nvPr>
            <p:ph type="body" sz="quarter" idx="13" hasCustomPrompt="1"/>
          </p:nvPr>
        </p:nvSpPr>
        <p:spPr>
          <a:xfrm>
            <a:off x="365760" y="457200"/>
            <a:ext cx="11348721" cy="752475"/>
          </a:xfrm>
          <a:prstGeom prst="rect">
            <a:avLst/>
          </a:prstGeom>
        </p:spPr>
        <p:txBody>
          <a:bodyPr wrap="none" anchor="t" anchorCtr="0"/>
          <a:lstStyle>
            <a:lvl1pPr marL="0" indent="0">
              <a:lnSpc>
                <a:spcPts val="3800"/>
              </a:lnSpc>
              <a:spcBef>
                <a:spcPts val="0"/>
              </a:spcBef>
              <a:buNone/>
              <a:defRPr sz="4000">
                <a:solidFill>
                  <a:schemeClr val="accent1"/>
                </a:solidFill>
              </a:defRPr>
            </a:lvl1pPr>
          </a:lstStyle>
          <a:p>
            <a:pPr lvl="0"/>
            <a:r>
              <a:rPr lang="en-US"/>
              <a:t>Title</a:t>
            </a:r>
          </a:p>
        </p:txBody>
      </p:sp>
      <p:pic>
        <p:nvPicPr>
          <p:cNvPr id="13" name="Picture 12">
            <a:extLst>
              <a:ext uri="{FF2B5EF4-FFF2-40B4-BE49-F238E27FC236}">
                <a16:creationId xmlns:a16="http://schemas.microsoft.com/office/drawing/2014/main" id="{DB033C61-78CD-4E1F-A69A-5D0B181DFE4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3878" y="6061449"/>
            <a:ext cx="1513461" cy="582012"/>
          </a:xfrm>
          <a:prstGeom prst="rect">
            <a:avLst/>
          </a:prstGeom>
        </p:spPr>
      </p:pic>
      <p:sp>
        <p:nvSpPr>
          <p:cNvPr id="3" name="Content Placeholder 2">
            <a:extLst>
              <a:ext uri="{FF2B5EF4-FFF2-40B4-BE49-F238E27FC236}">
                <a16:creationId xmlns:a16="http://schemas.microsoft.com/office/drawing/2014/main" id="{68C1DE19-6998-480F-9D2E-3C2F2A970719}"/>
              </a:ext>
            </a:extLst>
          </p:cNvPr>
          <p:cNvSpPr>
            <a:spLocks noGrp="1"/>
          </p:cNvSpPr>
          <p:nvPr>
            <p:ph sz="quarter" idx="15"/>
          </p:nvPr>
        </p:nvSpPr>
        <p:spPr>
          <a:xfrm>
            <a:off x="365123" y="1280160"/>
            <a:ext cx="6127825" cy="4266903"/>
          </a:xfrm>
          <a:prstGeom prst="rect">
            <a:avLst/>
          </a:prstGeom>
        </p:spPr>
        <p:txBody>
          <a:bodyPr/>
          <a:lstStyle>
            <a:lvl1pPr>
              <a:defRPr sz="2400"/>
            </a:lvl1pPr>
            <a:lvl2pPr>
              <a:defRPr sz="22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D0EB452E-5CB5-4F0B-A2C3-864B09960DD2}"/>
              </a:ext>
            </a:extLst>
          </p:cNvPr>
          <p:cNvSpPr>
            <a:spLocks noGrp="1"/>
          </p:cNvSpPr>
          <p:nvPr>
            <p:ph type="pic" sz="quarter" idx="16" hasCustomPrompt="1"/>
          </p:nvPr>
        </p:nvSpPr>
        <p:spPr>
          <a:xfrm>
            <a:off x="6826250" y="1282995"/>
            <a:ext cx="4887913" cy="4266905"/>
          </a:xfrm>
          <a:prstGeom prst="rect">
            <a:avLst/>
          </a:prstGeom>
          <a:solidFill>
            <a:schemeClr val="bg1">
              <a:lumMod val="95000"/>
            </a:schemeClr>
          </a:solidFill>
        </p:spPr>
        <p:txBody>
          <a:bodyPr anchor="ctr"/>
          <a:lstStyle>
            <a:lvl1pPr marL="0" indent="0" algn="ctr">
              <a:buNone/>
              <a:defRPr sz="1600">
                <a:solidFill>
                  <a:schemeClr val="tx2">
                    <a:lumMod val="75000"/>
                  </a:schemeClr>
                </a:solidFill>
              </a:defRPr>
            </a:lvl1pPr>
          </a:lstStyle>
          <a:p>
            <a:r>
              <a:rPr lang="en-US" sz="1600"/>
              <a:t>Place Picture Here</a:t>
            </a:r>
            <a:endParaRPr lang="en-US"/>
          </a:p>
        </p:txBody>
      </p:sp>
    </p:spTree>
    <p:extLst>
      <p:ext uri="{BB962C8B-B14F-4D97-AF65-F5344CB8AC3E}">
        <p14:creationId xmlns:p14="http://schemas.microsoft.com/office/powerpoint/2010/main" val="1935972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Basic Layout -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188EDB-B0BE-492C-9030-722BDE07BA2E}"/>
              </a:ext>
            </a:extLst>
          </p:cNvPr>
          <p:cNvSpPr/>
          <p:nvPr userDrawn="1"/>
        </p:nvSpPr>
        <p:spPr>
          <a:xfrm>
            <a:off x="0" y="5820229"/>
            <a:ext cx="12192000" cy="10377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FB80AAFC-58C6-489A-B41C-609200D4F3DD}"/>
              </a:ext>
            </a:extLst>
          </p:cNvPr>
          <p:cNvCxnSpPr/>
          <p:nvPr userDrawn="1"/>
        </p:nvCxnSpPr>
        <p:spPr>
          <a:xfrm>
            <a:off x="0" y="5741079"/>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790B3EFF-C48B-4A03-81D2-BD196742A7B5}"/>
              </a:ext>
            </a:extLst>
          </p:cNvPr>
          <p:cNvSpPr>
            <a:spLocks noGrp="1"/>
          </p:cNvSpPr>
          <p:nvPr>
            <p:ph type="sldNum" sz="quarter" idx="12"/>
          </p:nvPr>
        </p:nvSpPr>
        <p:spPr/>
        <p:txBody>
          <a:bodyPr/>
          <a:lstStyle>
            <a:lvl1pPr>
              <a:defRPr>
                <a:solidFill>
                  <a:schemeClr val="bg1"/>
                </a:solidFill>
              </a:defRPr>
            </a:lvl1pPr>
          </a:lstStyle>
          <a:p>
            <a:fld id="{56FE7AEF-0871-4F6C-A432-627B97C586CE}" type="slidenum">
              <a:rPr lang="en-US" smtClean="0"/>
              <a:pPr/>
              <a:t>‹#›</a:t>
            </a:fld>
            <a:endParaRPr lang="en-US"/>
          </a:p>
        </p:txBody>
      </p:sp>
      <p:sp>
        <p:nvSpPr>
          <p:cNvPr id="10" name="Text Placeholder 9">
            <a:extLst>
              <a:ext uri="{FF2B5EF4-FFF2-40B4-BE49-F238E27FC236}">
                <a16:creationId xmlns:a16="http://schemas.microsoft.com/office/drawing/2014/main" id="{0A432984-7BE1-49F0-A249-EB15FD545022}"/>
              </a:ext>
            </a:extLst>
          </p:cNvPr>
          <p:cNvSpPr>
            <a:spLocks noGrp="1"/>
          </p:cNvSpPr>
          <p:nvPr>
            <p:ph type="body" sz="quarter" idx="13" hasCustomPrompt="1"/>
          </p:nvPr>
        </p:nvSpPr>
        <p:spPr>
          <a:xfrm>
            <a:off x="365760" y="457200"/>
            <a:ext cx="11348721" cy="752475"/>
          </a:xfrm>
          <a:prstGeom prst="rect">
            <a:avLst/>
          </a:prstGeom>
        </p:spPr>
        <p:txBody>
          <a:bodyPr wrap="none" anchor="t" anchorCtr="0"/>
          <a:lstStyle>
            <a:lvl1pPr marL="0" indent="0">
              <a:lnSpc>
                <a:spcPts val="3800"/>
              </a:lnSpc>
              <a:spcBef>
                <a:spcPts val="0"/>
              </a:spcBef>
              <a:buNone/>
              <a:defRPr sz="4000">
                <a:solidFill>
                  <a:schemeClr val="accent1"/>
                </a:solidFill>
              </a:defRPr>
            </a:lvl1pPr>
          </a:lstStyle>
          <a:p>
            <a:pPr lvl="0"/>
            <a:r>
              <a:rPr lang="en-US"/>
              <a:t>Title</a:t>
            </a:r>
          </a:p>
        </p:txBody>
      </p:sp>
      <p:pic>
        <p:nvPicPr>
          <p:cNvPr id="13" name="Picture 12">
            <a:extLst>
              <a:ext uri="{FF2B5EF4-FFF2-40B4-BE49-F238E27FC236}">
                <a16:creationId xmlns:a16="http://schemas.microsoft.com/office/drawing/2014/main" id="{DB033C61-78CD-4E1F-A69A-5D0B181DFE4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3878" y="6061449"/>
            <a:ext cx="1513461" cy="582012"/>
          </a:xfrm>
          <a:prstGeom prst="rect">
            <a:avLst/>
          </a:prstGeom>
        </p:spPr>
      </p:pic>
      <p:sp>
        <p:nvSpPr>
          <p:cNvPr id="3" name="Content Placeholder 2">
            <a:extLst>
              <a:ext uri="{FF2B5EF4-FFF2-40B4-BE49-F238E27FC236}">
                <a16:creationId xmlns:a16="http://schemas.microsoft.com/office/drawing/2014/main" id="{68C1DE19-6998-480F-9D2E-3C2F2A970719}"/>
              </a:ext>
            </a:extLst>
          </p:cNvPr>
          <p:cNvSpPr>
            <a:spLocks noGrp="1"/>
          </p:cNvSpPr>
          <p:nvPr>
            <p:ph sz="quarter" idx="15"/>
          </p:nvPr>
        </p:nvSpPr>
        <p:spPr>
          <a:xfrm>
            <a:off x="5586656" y="1280160"/>
            <a:ext cx="6127825" cy="4266903"/>
          </a:xfrm>
          <a:prstGeom prst="rect">
            <a:avLst/>
          </a:prstGeom>
        </p:spPr>
        <p:txBody>
          <a:bodyPr/>
          <a:lstStyle>
            <a:lvl1pPr>
              <a:defRPr sz="2400"/>
            </a:lvl1pPr>
            <a:lvl2pPr>
              <a:defRPr sz="22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D0EB452E-5CB5-4F0B-A2C3-864B09960DD2}"/>
              </a:ext>
            </a:extLst>
          </p:cNvPr>
          <p:cNvSpPr>
            <a:spLocks noGrp="1"/>
          </p:cNvSpPr>
          <p:nvPr>
            <p:ph type="pic" sz="quarter" idx="16" hasCustomPrompt="1"/>
          </p:nvPr>
        </p:nvSpPr>
        <p:spPr>
          <a:xfrm>
            <a:off x="365123" y="1282995"/>
            <a:ext cx="4887913" cy="4266905"/>
          </a:xfrm>
          <a:prstGeom prst="rect">
            <a:avLst/>
          </a:prstGeom>
          <a:solidFill>
            <a:schemeClr val="bg1">
              <a:lumMod val="95000"/>
            </a:schemeClr>
          </a:solidFill>
        </p:spPr>
        <p:txBody>
          <a:bodyPr anchor="ctr"/>
          <a:lstStyle>
            <a:lvl1pPr marL="0" indent="0" algn="ctr">
              <a:buNone/>
              <a:defRPr sz="1600">
                <a:solidFill>
                  <a:schemeClr val="tx2">
                    <a:lumMod val="75000"/>
                  </a:schemeClr>
                </a:solidFill>
              </a:defRPr>
            </a:lvl1pPr>
          </a:lstStyle>
          <a:p>
            <a:r>
              <a:rPr lang="en-US" sz="1600"/>
              <a:t>Place Picture Here</a:t>
            </a:r>
            <a:endParaRPr lang="en-US"/>
          </a:p>
        </p:txBody>
      </p:sp>
    </p:spTree>
    <p:extLst>
      <p:ext uri="{BB962C8B-B14F-4D97-AF65-F5344CB8AC3E}">
        <p14:creationId xmlns:p14="http://schemas.microsoft.com/office/powerpoint/2010/main" val="41988646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Basic Layout - 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90B3EFF-C48B-4A03-81D2-BD196742A7B5}"/>
              </a:ext>
            </a:extLst>
          </p:cNvPr>
          <p:cNvSpPr>
            <a:spLocks noGrp="1"/>
          </p:cNvSpPr>
          <p:nvPr>
            <p:ph type="sldNum" sz="quarter" idx="12"/>
          </p:nvPr>
        </p:nvSpPr>
        <p:spPr/>
        <p:txBody>
          <a:bodyPr/>
          <a:lstStyle>
            <a:lvl1pPr>
              <a:defRPr>
                <a:solidFill>
                  <a:schemeClr val="tx1"/>
                </a:solidFill>
              </a:defRPr>
            </a:lvl1pPr>
          </a:lstStyle>
          <a:p>
            <a:fld id="{56FE7AEF-0871-4F6C-A432-627B97C586CE}" type="slidenum">
              <a:rPr lang="en-US" smtClean="0"/>
              <a:pPr/>
              <a:t>‹#›</a:t>
            </a:fld>
            <a:endParaRPr lang="en-US"/>
          </a:p>
        </p:txBody>
      </p:sp>
      <p:sp>
        <p:nvSpPr>
          <p:cNvPr id="10" name="Text Placeholder 9">
            <a:extLst>
              <a:ext uri="{FF2B5EF4-FFF2-40B4-BE49-F238E27FC236}">
                <a16:creationId xmlns:a16="http://schemas.microsoft.com/office/drawing/2014/main" id="{0A432984-7BE1-49F0-A249-EB15FD545022}"/>
              </a:ext>
            </a:extLst>
          </p:cNvPr>
          <p:cNvSpPr>
            <a:spLocks noGrp="1"/>
          </p:cNvSpPr>
          <p:nvPr>
            <p:ph type="body" sz="quarter" idx="13" hasCustomPrompt="1"/>
          </p:nvPr>
        </p:nvSpPr>
        <p:spPr>
          <a:xfrm>
            <a:off x="365760" y="457200"/>
            <a:ext cx="11348721" cy="752475"/>
          </a:xfrm>
          <a:prstGeom prst="rect">
            <a:avLst/>
          </a:prstGeom>
        </p:spPr>
        <p:txBody>
          <a:bodyPr anchor="t" anchorCtr="0"/>
          <a:lstStyle>
            <a:lvl1pPr marL="0" indent="0">
              <a:lnSpc>
                <a:spcPts val="3800"/>
              </a:lnSpc>
              <a:spcBef>
                <a:spcPts val="0"/>
              </a:spcBef>
              <a:buNone/>
              <a:defRPr sz="4000">
                <a:solidFill>
                  <a:schemeClr val="accent1"/>
                </a:solidFill>
              </a:defRPr>
            </a:lvl1pPr>
          </a:lstStyle>
          <a:p>
            <a:pPr lvl="0"/>
            <a:r>
              <a:rPr lang="en-US"/>
              <a:t>Title</a:t>
            </a:r>
          </a:p>
        </p:txBody>
      </p:sp>
      <p:pic>
        <p:nvPicPr>
          <p:cNvPr id="13" name="Picture 12">
            <a:extLst>
              <a:ext uri="{FF2B5EF4-FFF2-40B4-BE49-F238E27FC236}">
                <a16:creationId xmlns:a16="http://schemas.microsoft.com/office/drawing/2014/main" id="{DB033C61-78CD-4E1F-A69A-5D0B181DFE4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3878" y="6061449"/>
            <a:ext cx="1513461" cy="582012"/>
          </a:xfrm>
          <a:prstGeom prst="rect">
            <a:avLst/>
          </a:prstGeom>
        </p:spPr>
      </p:pic>
      <p:sp>
        <p:nvSpPr>
          <p:cNvPr id="3" name="Content Placeholder 2">
            <a:extLst>
              <a:ext uri="{FF2B5EF4-FFF2-40B4-BE49-F238E27FC236}">
                <a16:creationId xmlns:a16="http://schemas.microsoft.com/office/drawing/2014/main" id="{68C1DE19-6998-480F-9D2E-3C2F2A970719}"/>
              </a:ext>
            </a:extLst>
          </p:cNvPr>
          <p:cNvSpPr>
            <a:spLocks noGrp="1"/>
          </p:cNvSpPr>
          <p:nvPr>
            <p:ph sz="quarter" idx="15"/>
          </p:nvPr>
        </p:nvSpPr>
        <p:spPr>
          <a:xfrm>
            <a:off x="365124" y="1280160"/>
            <a:ext cx="11364595" cy="4704078"/>
          </a:xfrm>
          <a:prstGeom prst="rect">
            <a:avLst/>
          </a:prstGeom>
        </p:spPr>
        <p:txBody>
          <a:bodyPr/>
          <a:lstStyle>
            <a:lvl1pPr>
              <a:defRPr sz="2400"/>
            </a:lvl1pPr>
            <a:lvl2pPr>
              <a:defRPr sz="22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1CF0B9ED-E9C3-47C8-82D0-A9AEA652F3D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74281" y="6061449"/>
            <a:ext cx="1512654" cy="582012"/>
          </a:xfrm>
          <a:prstGeom prst="rect">
            <a:avLst/>
          </a:prstGeom>
        </p:spPr>
      </p:pic>
    </p:spTree>
    <p:extLst>
      <p:ext uri="{BB962C8B-B14F-4D97-AF65-F5344CB8AC3E}">
        <p14:creationId xmlns:p14="http://schemas.microsoft.com/office/powerpoint/2010/main" val="15384749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Basic Layout - 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90B3EFF-C48B-4A03-81D2-BD196742A7B5}"/>
              </a:ext>
            </a:extLst>
          </p:cNvPr>
          <p:cNvSpPr>
            <a:spLocks noGrp="1"/>
          </p:cNvSpPr>
          <p:nvPr>
            <p:ph type="sldNum" sz="quarter" idx="12"/>
          </p:nvPr>
        </p:nvSpPr>
        <p:spPr/>
        <p:txBody>
          <a:bodyPr/>
          <a:lstStyle>
            <a:lvl1pPr>
              <a:defRPr>
                <a:solidFill>
                  <a:schemeClr val="tx1"/>
                </a:solidFill>
              </a:defRPr>
            </a:lvl1pPr>
          </a:lstStyle>
          <a:p>
            <a:fld id="{56FE7AEF-0871-4F6C-A432-627B97C586CE}" type="slidenum">
              <a:rPr lang="en-US" smtClean="0"/>
              <a:pPr/>
              <a:t>‹#›</a:t>
            </a:fld>
            <a:endParaRPr lang="en-US"/>
          </a:p>
        </p:txBody>
      </p:sp>
      <p:sp>
        <p:nvSpPr>
          <p:cNvPr id="10" name="Text Placeholder 9">
            <a:extLst>
              <a:ext uri="{FF2B5EF4-FFF2-40B4-BE49-F238E27FC236}">
                <a16:creationId xmlns:a16="http://schemas.microsoft.com/office/drawing/2014/main" id="{0A432984-7BE1-49F0-A249-EB15FD545022}"/>
              </a:ext>
            </a:extLst>
          </p:cNvPr>
          <p:cNvSpPr>
            <a:spLocks noGrp="1"/>
          </p:cNvSpPr>
          <p:nvPr>
            <p:ph type="body" sz="quarter" idx="13" hasCustomPrompt="1"/>
          </p:nvPr>
        </p:nvSpPr>
        <p:spPr>
          <a:xfrm>
            <a:off x="365761" y="457200"/>
            <a:ext cx="9626600" cy="752475"/>
          </a:xfrm>
          <a:prstGeom prst="rect">
            <a:avLst/>
          </a:prstGeom>
        </p:spPr>
        <p:txBody>
          <a:bodyPr anchor="t" anchorCtr="0"/>
          <a:lstStyle>
            <a:lvl1pPr marL="0" indent="0">
              <a:lnSpc>
                <a:spcPts val="3800"/>
              </a:lnSpc>
              <a:spcBef>
                <a:spcPts val="0"/>
              </a:spcBef>
              <a:buNone/>
              <a:defRPr sz="4000">
                <a:solidFill>
                  <a:schemeClr val="accent1"/>
                </a:solidFill>
              </a:defRPr>
            </a:lvl1pPr>
          </a:lstStyle>
          <a:p>
            <a:pPr lvl="0"/>
            <a:r>
              <a:rPr lang="en-US"/>
              <a:t>Title</a:t>
            </a:r>
          </a:p>
        </p:txBody>
      </p:sp>
      <p:sp>
        <p:nvSpPr>
          <p:cNvPr id="3" name="Content Placeholder 2">
            <a:extLst>
              <a:ext uri="{FF2B5EF4-FFF2-40B4-BE49-F238E27FC236}">
                <a16:creationId xmlns:a16="http://schemas.microsoft.com/office/drawing/2014/main" id="{68C1DE19-6998-480F-9D2E-3C2F2A970719}"/>
              </a:ext>
            </a:extLst>
          </p:cNvPr>
          <p:cNvSpPr>
            <a:spLocks noGrp="1"/>
          </p:cNvSpPr>
          <p:nvPr>
            <p:ph sz="quarter" idx="15"/>
          </p:nvPr>
        </p:nvSpPr>
        <p:spPr>
          <a:xfrm>
            <a:off x="365124" y="1280160"/>
            <a:ext cx="11364595" cy="4963160"/>
          </a:xfrm>
          <a:prstGeom prst="rect">
            <a:avLst/>
          </a:prstGeom>
        </p:spPr>
        <p:txBody>
          <a:bodyPr/>
          <a:lstStyle>
            <a:lvl1pPr>
              <a:defRPr sz="2400"/>
            </a:lvl1pPr>
            <a:lvl2pPr>
              <a:defRPr sz="22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1CF0B9ED-E9C3-47C8-82D0-A9AEA652F3D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217065" y="371191"/>
            <a:ext cx="1512654" cy="582012"/>
          </a:xfrm>
          <a:prstGeom prst="rect">
            <a:avLst/>
          </a:prstGeom>
        </p:spPr>
      </p:pic>
    </p:spTree>
    <p:extLst>
      <p:ext uri="{BB962C8B-B14F-4D97-AF65-F5344CB8AC3E}">
        <p14:creationId xmlns:p14="http://schemas.microsoft.com/office/powerpoint/2010/main" val="17877823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Basic Layout - 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90B3EFF-C48B-4A03-81D2-BD196742A7B5}"/>
              </a:ext>
            </a:extLst>
          </p:cNvPr>
          <p:cNvSpPr>
            <a:spLocks noGrp="1"/>
          </p:cNvSpPr>
          <p:nvPr>
            <p:ph type="sldNum" sz="quarter" idx="12"/>
          </p:nvPr>
        </p:nvSpPr>
        <p:spPr/>
        <p:txBody>
          <a:bodyPr/>
          <a:lstStyle>
            <a:lvl1pPr>
              <a:defRPr>
                <a:solidFill>
                  <a:schemeClr val="tx1"/>
                </a:solidFill>
              </a:defRPr>
            </a:lvl1pPr>
          </a:lstStyle>
          <a:p>
            <a:fld id="{56FE7AEF-0871-4F6C-A432-627B97C586CE}" type="slidenum">
              <a:rPr lang="en-US" smtClean="0"/>
              <a:pPr/>
              <a:t>‹#›</a:t>
            </a:fld>
            <a:endParaRPr lang="en-US"/>
          </a:p>
        </p:txBody>
      </p:sp>
      <p:sp>
        <p:nvSpPr>
          <p:cNvPr id="10" name="Text Placeholder 9">
            <a:extLst>
              <a:ext uri="{FF2B5EF4-FFF2-40B4-BE49-F238E27FC236}">
                <a16:creationId xmlns:a16="http://schemas.microsoft.com/office/drawing/2014/main" id="{0A432984-7BE1-49F0-A249-EB15FD545022}"/>
              </a:ext>
            </a:extLst>
          </p:cNvPr>
          <p:cNvSpPr>
            <a:spLocks noGrp="1"/>
          </p:cNvSpPr>
          <p:nvPr>
            <p:ph type="body" sz="quarter" idx="13" hasCustomPrompt="1"/>
          </p:nvPr>
        </p:nvSpPr>
        <p:spPr>
          <a:xfrm>
            <a:off x="365760" y="457200"/>
            <a:ext cx="11348721" cy="752475"/>
          </a:xfrm>
          <a:prstGeom prst="rect">
            <a:avLst/>
          </a:prstGeom>
        </p:spPr>
        <p:txBody>
          <a:bodyPr anchor="t" anchorCtr="0"/>
          <a:lstStyle>
            <a:lvl1pPr marL="0" indent="0">
              <a:lnSpc>
                <a:spcPts val="3800"/>
              </a:lnSpc>
              <a:spcBef>
                <a:spcPts val="0"/>
              </a:spcBef>
              <a:buNone/>
              <a:defRPr sz="4000">
                <a:solidFill>
                  <a:schemeClr val="accent1"/>
                </a:solidFill>
              </a:defRPr>
            </a:lvl1pPr>
          </a:lstStyle>
          <a:p>
            <a:pPr lvl="0"/>
            <a:r>
              <a:rPr lang="en-US"/>
              <a:t>Title</a:t>
            </a:r>
          </a:p>
        </p:txBody>
      </p:sp>
      <p:pic>
        <p:nvPicPr>
          <p:cNvPr id="13" name="Picture 12">
            <a:extLst>
              <a:ext uri="{FF2B5EF4-FFF2-40B4-BE49-F238E27FC236}">
                <a16:creationId xmlns:a16="http://schemas.microsoft.com/office/drawing/2014/main" id="{DB033C61-78CD-4E1F-A69A-5D0B181DFE4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3878" y="6061449"/>
            <a:ext cx="1513461" cy="582012"/>
          </a:xfrm>
          <a:prstGeom prst="rect">
            <a:avLst/>
          </a:prstGeom>
        </p:spPr>
      </p:pic>
      <p:pic>
        <p:nvPicPr>
          <p:cNvPr id="9" name="Picture 8">
            <a:extLst>
              <a:ext uri="{FF2B5EF4-FFF2-40B4-BE49-F238E27FC236}">
                <a16:creationId xmlns:a16="http://schemas.microsoft.com/office/drawing/2014/main" id="{1CF0B9ED-E9C3-47C8-82D0-A9AEA652F3D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74281" y="6061449"/>
            <a:ext cx="1512654" cy="582012"/>
          </a:xfrm>
          <a:prstGeom prst="rect">
            <a:avLst/>
          </a:prstGeom>
        </p:spPr>
      </p:pic>
      <p:sp>
        <p:nvSpPr>
          <p:cNvPr id="4" name="Picture Placeholder 3">
            <a:extLst>
              <a:ext uri="{FF2B5EF4-FFF2-40B4-BE49-F238E27FC236}">
                <a16:creationId xmlns:a16="http://schemas.microsoft.com/office/drawing/2014/main" id="{DD887A03-6081-469A-84E5-771C25CF3C37}"/>
              </a:ext>
            </a:extLst>
          </p:cNvPr>
          <p:cNvSpPr>
            <a:spLocks noGrp="1"/>
          </p:cNvSpPr>
          <p:nvPr>
            <p:ph type="pic" sz="quarter" idx="14" hasCustomPrompt="1"/>
          </p:nvPr>
        </p:nvSpPr>
        <p:spPr>
          <a:xfrm>
            <a:off x="1202316" y="1378454"/>
            <a:ext cx="2874963" cy="3054350"/>
          </a:xfrm>
          <a:prstGeom prst="rect">
            <a:avLst/>
          </a:prstGeom>
          <a:solidFill>
            <a:schemeClr val="bg1">
              <a:lumMod val="95000"/>
            </a:schemeClr>
          </a:solidFill>
          <a:ln>
            <a:noFill/>
          </a:ln>
        </p:spPr>
        <p:txBody>
          <a:bodyPr anchor="ctr"/>
          <a:lstStyle>
            <a:lvl1pPr marL="0" indent="0" algn="ctr">
              <a:buFontTx/>
              <a:buNone/>
              <a:defRPr sz="1600">
                <a:solidFill>
                  <a:schemeClr val="bg1">
                    <a:lumMod val="50000"/>
                  </a:schemeClr>
                </a:solidFill>
              </a:defRPr>
            </a:lvl1pPr>
          </a:lstStyle>
          <a:p>
            <a:r>
              <a:rPr lang="en-US"/>
              <a:t>Place Picture Here</a:t>
            </a:r>
          </a:p>
        </p:txBody>
      </p:sp>
      <p:sp>
        <p:nvSpPr>
          <p:cNvPr id="16" name="Rectangle 15">
            <a:extLst>
              <a:ext uri="{FF2B5EF4-FFF2-40B4-BE49-F238E27FC236}">
                <a16:creationId xmlns:a16="http://schemas.microsoft.com/office/drawing/2014/main" id="{90BC8866-CD6A-4189-A87B-DEDD52ED21A3}"/>
              </a:ext>
            </a:extLst>
          </p:cNvPr>
          <p:cNvSpPr/>
          <p:nvPr userDrawn="1"/>
        </p:nvSpPr>
        <p:spPr>
          <a:xfrm>
            <a:off x="1202000" y="4432210"/>
            <a:ext cx="2874960" cy="1320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39BBCD8C-8BDA-45F0-B882-B551152E01CC}"/>
              </a:ext>
            </a:extLst>
          </p:cNvPr>
          <p:cNvSpPr>
            <a:spLocks noGrp="1"/>
          </p:cNvSpPr>
          <p:nvPr>
            <p:ph type="body" sz="quarter" idx="15" hasCustomPrompt="1"/>
          </p:nvPr>
        </p:nvSpPr>
        <p:spPr>
          <a:xfrm>
            <a:off x="1201996" y="4564291"/>
            <a:ext cx="2874963" cy="388578"/>
          </a:xfrm>
          <a:prstGeom prst="rect">
            <a:avLst/>
          </a:prstGeom>
        </p:spPr>
        <p:txBody>
          <a:bodyPr anchor="ctr"/>
          <a:lstStyle>
            <a:lvl1pPr marL="0" indent="0" algn="ctr">
              <a:buFontTx/>
              <a:buNone/>
              <a:defRPr sz="1400" b="1">
                <a:solidFill>
                  <a:schemeClr val="accent1"/>
                </a:solidFill>
              </a:defRPr>
            </a:lvl1pPr>
            <a:lvl2pPr marL="457200" indent="0" algn="ctr">
              <a:buFontTx/>
              <a:buNone/>
              <a:defRPr sz="1400" b="1"/>
            </a:lvl2pPr>
            <a:lvl3pPr marL="914400" indent="0" algn="ctr">
              <a:buFontTx/>
              <a:buNone/>
              <a:defRPr sz="1400" b="1"/>
            </a:lvl3pPr>
            <a:lvl4pPr marL="1371600" indent="0" algn="ctr">
              <a:buFontTx/>
              <a:buNone/>
              <a:defRPr sz="1400" b="1"/>
            </a:lvl4pPr>
            <a:lvl5pPr marL="1828800" indent="0" algn="ctr">
              <a:buFontTx/>
              <a:buNone/>
              <a:defRPr sz="1400" b="1"/>
            </a:lvl5pPr>
          </a:lstStyle>
          <a:p>
            <a:pPr lvl="0"/>
            <a:r>
              <a:rPr lang="en-US"/>
              <a:t>Contents Here</a:t>
            </a:r>
          </a:p>
        </p:txBody>
      </p:sp>
      <p:sp>
        <p:nvSpPr>
          <p:cNvPr id="20" name="Text Placeholder 19">
            <a:extLst>
              <a:ext uri="{FF2B5EF4-FFF2-40B4-BE49-F238E27FC236}">
                <a16:creationId xmlns:a16="http://schemas.microsoft.com/office/drawing/2014/main" id="{35DCA892-C1C8-4F4C-B1B3-53A0DA1C2E8B}"/>
              </a:ext>
            </a:extLst>
          </p:cNvPr>
          <p:cNvSpPr>
            <a:spLocks noGrp="1"/>
          </p:cNvSpPr>
          <p:nvPr>
            <p:ph type="body" sz="quarter" idx="16"/>
          </p:nvPr>
        </p:nvSpPr>
        <p:spPr>
          <a:xfrm>
            <a:off x="1201996" y="4898325"/>
            <a:ext cx="2874963" cy="902904"/>
          </a:xfrm>
          <a:prstGeom prst="rect">
            <a:avLst/>
          </a:prstGeom>
        </p:spPr>
        <p:txBody>
          <a:bodyPr/>
          <a:lstStyle>
            <a:lvl1pPr marL="0" indent="0" algn="ctr">
              <a:buFontTx/>
              <a:buNone/>
              <a:defRPr sz="1200"/>
            </a:lvl1pPr>
          </a:lstStyle>
          <a:p>
            <a:pPr lvl="0"/>
            <a:r>
              <a:rPr lang="en-US"/>
              <a:t>Click to edit Master text styles</a:t>
            </a:r>
          </a:p>
        </p:txBody>
      </p:sp>
      <p:sp>
        <p:nvSpPr>
          <p:cNvPr id="22" name="Picture Placeholder 3">
            <a:extLst>
              <a:ext uri="{FF2B5EF4-FFF2-40B4-BE49-F238E27FC236}">
                <a16:creationId xmlns:a16="http://schemas.microsoft.com/office/drawing/2014/main" id="{3433C88E-1F60-48E0-98FE-3EAF9F559658}"/>
              </a:ext>
            </a:extLst>
          </p:cNvPr>
          <p:cNvSpPr>
            <a:spLocks noGrp="1"/>
          </p:cNvSpPr>
          <p:nvPr>
            <p:ph type="pic" sz="quarter" idx="17" hasCustomPrompt="1"/>
          </p:nvPr>
        </p:nvSpPr>
        <p:spPr>
          <a:xfrm>
            <a:off x="4646057" y="1378454"/>
            <a:ext cx="2874963" cy="3054350"/>
          </a:xfrm>
          <a:prstGeom prst="rect">
            <a:avLst/>
          </a:prstGeom>
          <a:solidFill>
            <a:schemeClr val="bg1">
              <a:lumMod val="95000"/>
            </a:schemeClr>
          </a:solidFill>
          <a:ln>
            <a:noFill/>
          </a:ln>
        </p:spPr>
        <p:txBody>
          <a:bodyPr anchor="ctr"/>
          <a:lstStyle>
            <a:lvl1pPr marL="0" indent="0" algn="ctr">
              <a:buFontTx/>
              <a:buNone/>
              <a:defRPr sz="1600">
                <a:solidFill>
                  <a:schemeClr val="bg1">
                    <a:lumMod val="50000"/>
                  </a:schemeClr>
                </a:solidFill>
              </a:defRPr>
            </a:lvl1pPr>
          </a:lstStyle>
          <a:p>
            <a:r>
              <a:rPr lang="en-US"/>
              <a:t>Place Picture Here</a:t>
            </a:r>
          </a:p>
        </p:txBody>
      </p:sp>
      <p:sp>
        <p:nvSpPr>
          <p:cNvPr id="23" name="Rectangle 22">
            <a:extLst>
              <a:ext uri="{FF2B5EF4-FFF2-40B4-BE49-F238E27FC236}">
                <a16:creationId xmlns:a16="http://schemas.microsoft.com/office/drawing/2014/main" id="{DA267603-EDEF-4E54-9B5E-855952E0AD85}"/>
              </a:ext>
            </a:extLst>
          </p:cNvPr>
          <p:cNvSpPr/>
          <p:nvPr userDrawn="1"/>
        </p:nvSpPr>
        <p:spPr>
          <a:xfrm>
            <a:off x="4645741" y="4432210"/>
            <a:ext cx="2874960" cy="1320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17">
            <a:extLst>
              <a:ext uri="{FF2B5EF4-FFF2-40B4-BE49-F238E27FC236}">
                <a16:creationId xmlns:a16="http://schemas.microsoft.com/office/drawing/2014/main" id="{21848471-DC15-4B74-A384-DE5F748ED20B}"/>
              </a:ext>
            </a:extLst>
          </p:cNvPr>
          <p:cNvSpPr>
            <a:spLocks noGrp="1"/>
          </p:cNvSpPr>
          <p:nvPr>
            <p:ph type="body" sz="quarter" idx="18" hasCustomPrompt="1"/>
          </p:nvPr>
        </p:nvSpPr>
        <p:spPr>
          <a:xfrm>
            <a:off x="4645737" y="4564291"/>
            <a:ext cx="2874963" cy="388578"/>
          </a:xfrm>
          <a:prstGeom prst="rect">
            <a:avLst/>
          </a:prstGeom>
        </p:spPr>
        <p:txBody>
          <a:bodyPr anchor="ctr"/>
          <a:lstStyle>
            <a:lvl1pPr marL="0" indent="0" algn="ctr">
              <a:buFontTx/>
              <a:buNone/>
              <a:defRPr sz="1400" b="1">
                <a:solidFill>
                  <a:schemeClr val="accent3"/>
                </a:solidFill>
              </a:defRPr>
            </a:lvl1pPr>
            <a:lvl2pPr marL="457200" indent="0" algn="ctr">
              <a:buFontTx/>
              <a:buNone/>
              <a:defRPr sz="1400" b="1"/>
            </a:lvl2pPr>
            <a:lvl3pPr marL="914400" indent="0" algn="ctr">
              <a:buFontTx/>
              <a:buNone/>
              <a:defRPr sz="1400" b="1"/>
            </a:lvl3pPr>
            <a:lvl4pPr marL="1371600" indent="0" algn="ctr">
              <a:buFontTx/>
              <a:buNone/>
              <a:defRPr sz="1400" b="1"/>
            </a:lvl4pPr>
            <a:lvl5pPr marL="1828800" indent="0" algn="ctr">
              <a:buFontTx/>
              <a:buNone/>
              <a:defRPr sz="1400" b="1"/>
            </a:lvl5pPr>
          </a:lstStyle>
          <a:p>
            <a:pPr lvl="0"/>
            <a:r>
              <a:rPr lang="en-US"/>
              <a:t>Contents Here</a:t>
            </a:r>
          </a:p>
        </p:txBody>
      </p:sp>
      <p:sp>
        <p:nvSpPr>
          <p:cNvPr id="25" name="Text Placeholder 19">
            <a:extLst>
              <a:ext uri="{FF2B5EF4-FFF2-40B4-BE49-F238E27FC236}">
                <a16:creationId xmlns:a16="http://schemas.microsoft.com/office/drawing/2014/main" id="{CB5AA0A2-2100-4E81-8703-C2B8E72FB0A9}"/>
              </a:ext>
            </a:extLst>
          </p:cNvPr>
          <p:cNvSpPr>
            <a:spLocks noGrp="1"/>
          </p:cNvSpPr>
          <p:nvPr>
            <p:ph type="body" sz="quarter" idx="19"/>
          </p:nvPr>
        </p:nvSpPr>
        <p:spPr>
          <a:xfrm>
            <a:off x="4645737" y="4898325"/>
            <a:ext cx="2874963" cy="902904"/>
          </a:xfrm>
          <a:prstGeom prst="rect">
            <a:avLst/>
          </a:prstGeom>
        </p:spPr>
        <p:txBody>
          <a:bodyPr/>
          <a:lstStyle>
            <a:lvl1pPr marL="0" indent="0" algn="ctr">
              <a:buFontTx/>
              <a:buNone/>
              <a:defRPr sz="1200"/>
            </a:lvl1pPr>
          </a:lstStyle>
          <a:p>
            <a:pPr lvl="0"/>
            <a:r>
              <a:rPr lang="en-US"/>
              <a:t>Click to edit Master text styles</a:t>
            </a:r>
          </a:p>
        </p:txBody>
      </p:sp>
      <p:sp>
        <p:nvSpPr>
          <p:cNvPr id="26" name="Picture Placeholder 3">
            <a:extLst>
              <a:ext uri="{FF2B5EF4-FFF2-40B4-BE49-F238E27FC236}">
                <a16:creationId xmlns:a16="http://schemas.microsoft.com/office/drawing/2014/main" id="{051654D1-6B0B-41A3-80D8-D1BBB725EE95}"/>
              </a:ext>
            </a:extLst>
          </p:cNvPr>
          <p:cNvSpPr>
            <a:spLocks noGrp="1"/>
          </p:cNvSpPr>
          <p:nvPr>
            <p:ph type="pic" sz="quarter" idx="20" hasCustomPrompt="1"/>
          </p:nvPr>
        </p:nvSpPr>
        <p:spPr>
          <a:xfrm>
            <a:off x="8090442" y="1378454"/>
            <a:ext cx="2874963" cy="3054350"/>
          </a:xfrm>
          <a:prstGeom prst="rect">
            <a:avLst/>
          </a:prstGeom>
          <a:solidFill>
            <a:schemeClr val="bg1">
              <a:lumMod val="95000"/>
            </a:schemeClr>
          </a:solidFill>
          <a:ln>
            <a:noFill/>
          </a:ln>
        </p:spPr>
        <p:txBody>
          <a:bodyPr anchor="ctr"/>
          <a:lstStyle>
            <a:lvl1pPr marL="0" indent="0" algn="ctr">
              <a:buFontTx/>
              <a:buNone/>
              <a:defRPr sz="1600">
                <a:solidFill>
                  <a:schemeClr val="bg1">
                    <a:lumMod val="50000"/>
                  </a:schemeClr>
                </a:solidFill>
              </a:defRPr>
            </a:lvl1pPr>
          </a:lstStyle>
          <a:p>
            <a:r>
              <a:rPr lang="en-US"/>
              <a:t>Place Picture Here</a:t>
            </a:r>
          </a:p>
        </p:txBody>
      </p:sp>
      <p:sp>
        <p:nvSpPr>
          <p:cNvPr id="27" name="Rectangle 26">
            <a:extLst>
              <a:ext uri="{FF2B5EF4-FFF2-40B4-BE49-F238E27FC236}">
                <a16:creationId xmlns:a16="http://schemas.microsoft.com/office/drawing/2014/main" id="{932FF0A8-3754-4CAD-B62A-8B91881C9D33}"/>
              </a:ext>
            </a:extLst>
          </p:cNvPr>
          <p:cNvSpPr/>
          <p:nvPr userDrawn="1"/>
        </p:nvSpPr>
        <p:spPr>
          <a:xfrm>
            <a:off x="8090126" y="4432210"/>
            <a:ext cx="2874960" cy="132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17">
            <a:extLst>
              <a:ext uri="{FF2B5EF4-FFF2-40B4-BE49-F238E27FC236}">
                <a16:creationId xmlns:a16="http://schemas.microsoft.com/office/drawing/2014/main" id="{83C8AEC3-B598-4CBD-84DC-E8285E74B9BE}"/>
              </a:ext>
            </a:extLst>
          </p:cNvPr>
          <p:cNvSpPr>
            <a:spLocks noGrp="1"/>
          </p:cNvSpPr>
          <p:nvPr>
            <p:ph type="body" sz="quarter" idx="21" hasCustomPrompt="1"/>
          </p:nvPr>
        </p:nvSpPr>
        <p:spPr>
          <a:xfrm>
            <a:off x="8090122" y="4564291"/>
            <a:ext cx="2874963" cy="388578"/>
          </a:xfrm>
          <a:prstGeom prst="rect">
            <a:avLst/>
          </a:prstGeom>
        </p:spPr>
        <p:txBody>
          <a:bodyPr anchor="ctr"/>
          <a:lstStyle>
            <a:lvl1pPr marL="0" indent="0" algn="ctr">
              <a:buFontTx/>
              <a:buNone/>
              <a:defRPr sz="1400" b="1">
                <a:solidFill>
                  <a:schemeClr val="accent2"/>
                </a:solidFill>
              </a:defRPr>
            </a:lvl1pPr>
            <a:lvl2pPr marL="457200" indent="0" algn="ctr">
              <a:buFontTx/>
              <a:buNone/>
              <a:defRPr sz="1400" b="1"/>
            </a:lvl2pPr>
            <a:lvl3pPr marL="914400" indent="0" algn="ctr">
              <a:buFontTx/>
              <a:buNone/>
              <a:defRPr sz="1400" b="1"/>
            </a:lvl3pPr>
            <a:lvl4pPr marL="1371600" indent="0" algn="ctr">
              <a:buFontTx/>
              <a:buNone/>
              <a:defRPr sz="1400" b="1"/>
            </a:lvl4pPr>
            <a:lvl5pPr marL="1828800" indent="0" algn="ctr">
              <a:buFontTx/>
              <a:buNone/>
              <a:defRPr sz="1400" b="1"/>
            </a:lvl5pPr>
          </a:lstStyle>
          <a:p>
            <a:pPr lvl="0"/>
            <a:r>
              <a:rPr lang="en-US"/>
              <a:t>Contents Here</a:t>
            </a:r>
          </a:p>
        </p:txBody>
      </p:sp>
      <p:sp>
        <p:nvSpPr>
          <p:cNvPr id="29" name="Text Placeholder 19">
            <a:extLst>
              <a:ext uri="{FF2B5EF4-FFF2-40B4-BE49-F238E27FC236}">
                <a16:creationId xmlns:a16="http://schemas.microsoft.com/office/drawing/2014/main" id="{4C37DA62-A9BE-4007-9654-16149235F946}"/>
              </a:ext>
            </a:extLst>
          </p:cNvPr>
          <p:cNvSpPr>
            <a:spLocks noGrp="1"/>
          </p:cNvSpPr>
          <p:nvPr>
            <p:ph type="body" sz="quarter" idx="22"/>
          </p:nvPr>
        </p:nvSpPr>
        <p:spPr>
          <a:xfrm>
            <a:off x="8090122" y="4898325"/>
            <a:ext cx="2874963" cy="902904"/>
          </a:xfrm>
          <a:prstGeom prst="rect">
            <a:avLst/>
          </a:prstGeom>
        </p:spPr>
        <p:txBody>
          <a:bodyPr/>
          <a:lstStyle>
            <a:lvl1pPr marL="0" indent="0" algn="ctr">
              <a:buFontTx/>
              <a:buNone/>
              <a:defRPr sz="1200"/>
            </a:lvl1pPr>
          </a:lstStyle>
          <a:p>
            <a:pPr lvl="0"/>
            <a:r>
              <a:rPr lang="en-US"/>
              <a:t>Click to edit Master text styles</a:t>
            </a:r>
          </a:p>
        </p:txBody>
      </p:sp>
    </p:spTree>
    <p:extLst>
      <p:ext uri="{BB962C8B-B14F-4D97-AF65-F5344CB8AC3E}">
        <p14:creationId xmlns:p14="http://schemas.microsoft.com/office/powerpoint/2010/main" val="41653454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Basic Layout - Title and Content">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A432984-7BE1-49F0-A249-EB15FD545022}"/>
              </a:ext>
            </a:extLst>
          </p:cNvPr>
          <p:cNvSpPr>
            <a:spLocks noGrp="1"/>
          </p:cNvSpPr>
          <p:nvPr>
            <p:ph type="body" sz="quarter" idx="13" hasCustomPrompt="1"/>
          </p:nvPr>
        </p:nvSpPr>
        <p:spPr>
          <a:xfrm>
            <a:off x="365761" y="457200"/>
            <a:ext cx="9626600" cy="752475"/>
          </a:xfrm>
          <a:prstGeom prst="rect">
            <a:avLst/>
          </a:prstGeom>
        </p:spPr>
        <p:txBody>
          <a:bodyPr anchor="t" anchorCtr="0"/>
          <a:lstStyle>
            <a:lvl1pPr marL="0" indent="0">
              <a:lnSpc>
                <a:spcPts val="3800"/>
              </a:lnSpc>
              <a:spcBef>
                <a:spcPts val="0"/>
              </a:spcBef>
              <a:buNone/>
              <a:defRPr sz="4000">
                <a:solidFill>
                  <a:schemeClr val="accent1"/>
                </a:solidFill>
              </a:defRPr>
            </a:lvl1pPr>
          </a:lstStyle>
          <a:p>
            <a:pPr lvl="0"/>
            <a:r>
              <a:rPr lang="en-US"/>
              <a:t>Title</a:t>
            </a:r>
          </a:p>
        </p:txBody>
      </p:sp>
      <p:sp>
        <p:nvSpPr>
          <p:cNvPr id="3" name="Content Placeholder 2">
            <a:extLst>
              <a:ext uri="{FF2B5EF4-FFF2-40B4-BE49-F238E27FC236}">
                <a16:creationId xmlns:a16="http://schemas.microsoft.com/office/drawing/2014/main" id="{68C1DE19-6998-480F-9D2E-3C2F2A970719}"/>
              </a:ext>
            </a:extLst>
          </p:cNvPr>
          <p:cNvSpPr>
            <a:spLocks noGrp="1"/>
          </p:cNvSpPr>
          <p:nvPr>
            <p:ph sz="quarter" idx="15"/>
          </p:nvPr>
        </p:nvSpPr>
        <p:spPr>
          <a:xfrm>
            <a:off x="365125" y="1554481"/>
            <a:ext cx="4973956" cy="4937760"/>
          </a:xfrm>
          <a:prstGeom prst="rect">
            <a:avLst/>
          </a:prstGeom>
        </p:spPr>
        <p:txBody>
          <a:bodyPr/>
          <a:lstStyle>
            <a:lvl1pPr>
              <a:defRPr sz="2400">
                <a:solidFill>
                  <a:schemeClr val="tx1"/>
                </a:solidFill>
              </a:defRPr>
            </a:lvl1pPr>
            <a:lvl2pPr>
              <a:defRPr sz="22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1CF0B9ED-E9C3-47C8-82D0-A9AEA652F3D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217065" y="371191"/>
            <a:ext cx="1512654" cy="582012"/>
          </a:xfrm>
          <a:prstGeom prst="rect">
            <a:avLst/>
          </a:prstGeom>
        </p:spPr>
      </p:pic>
      <p:sp>
        <p:nvSpPr>
          <p:cNvPr id="7" name="Picture Placeholder 4">
            <a:extLst>
              <a:ext uri="{FF2B5EF4-FFF2-40B4-BE49-F238E27FC236}">
                <a16:creationId xmlns:a16="http://schemas.microsoft.com/office/drawing/2014/main" id="{4BC78D8D-EE13-408F-8CD7-68AF42259669}"/>
              </a:ext>
            </a:extLst>
          </p:cNvPr>
          <p:cNvSpPr>
            <a:spLocks noGrp="1"/>
          </p:cNvSpPr>
          <p:nvPr>
            <p:ph type="pic" sz="quarter" idx="17" hasCustomPrompt="1"/>
          </p:nvPr>
        </p:nvSpPr>
        <p:spPr>
          <a:xfrm>
            <a:off x="5746898" y="1554482"/>
            <a:ext cx="2892055" cy="2390198"/>
          </a:xfrm>
          <a:prstGeom prst="rect">
            <a:avLst/>
          </a:prstGeom>
          <a:solidFill>
            <a:schemeClr val="tx2">
              <a:lumMod val="20000"/>
              <a:lumOff val="80000"/>
            </a:schemeClr>
          </a:solidFill>
          <a:ln>
            <a:noFill/>
          </a:ln>
        </p:spPr>
        <p:txBody>
          <a:bodyPr anchor="ctr"/>
          <a:lstStyle>
            <a:lvl1pPr marL="0" indent="0" algn="ctr">
              <a:buNone/>
              <a:defRPr sz="1600">
                <a:solidFill>
                  <a:schemeClr val="bg1">
                    <a:lumMod val="50000"/>
                  </a:schemeClr>
                </a:solidFill>
              </a:defRPr>
            </a:lvl1pPr>
          </a:lstStyle>
          <a:p>
            <a:r>
              <a:rPr lang="en-US"/>
              <a:t>Place Picture Here</a:t>
            </a:r>
          </a:p>
        </p:txBody>
      </p:sp>
      <p:sp>
        <p:nvSpPr>
          <p:cNvPr id="21" name="Picture Placeholder 4">
            <a:extLst>
              <a:ext uri="{FF2B5EF4-FFF2-40B4-BE49-F238E27FC236}">
                <a16:creationId xmlns:a16="http://schemas.microsoft.com/office/drawing/2014/main" id="{08196714-89F4-400D-9474-FA0B441D752F}"/>
              </a:ext>
            </a:extLst>
          </p:cNvPr>
          <p:cNvSpPr>
            <a:spLocks noGrp="1"/>
          </p:cNvSpPr>
          <p:nvPr>
            <p:ph type="pic" sz="quarter" idx="18" hasCustomPrompt="1"/>
          </p:nvPr>
        </p:nvSpPr>
        <p:spPr>
          <a:xfrm>
            <a:off x="8837664" y="1554482"/>
            <a:ext cx="2892055" cy="2390198"/>
          </a:xfrm>
          <a:prstGeom prst="rect">
            <a:avLst/>
          </a:prstGeom>
          <a:solidFill>
            <a:schemeClr val="tx2">
              <a:lumMod val="20000"/>
              <a:lumOff val="80000"/>
            </a:schemeClr>
          </a:solidFill>
          <a:ln>
            <a:noFill/>
          </a:ln>
        </p:spPr>
        <p:txBody>
          <a:bodyPr anchor="ctr"/>
          <a:lstStyle>
            <a:lvl1pPr marL="0" indent="0" algn="ctr">
              <a:buNone/>
              <a:defRPr sz="1600">
                <a:solidFill>
                  <a:schemeClr val="bg1">
                    <a:lumMod val="50000"/>
                  </a:schemeClr>
                </a:solidFill>
              </a:defRPr>
            </a:lvl1pPr>
          </a:lstStyle>
          <a:p>
            <a:r>
              <a:rPr lang="en-US"/>
              <a:t>Place Picture Here</a:t>
            </a:r>
          </a:p>
        </p:txBody>
      </p:sp>
      <p:sp>
        <p:nvSpPr>
          <p:cNvPr id="22" name="Picture Placeholder 4">
            <a:extLst>
              <a:ext uri="{FF2B5EF4-FFF2-40B4-BE49-F238E27FC236}">
                <a16:creationId xmlns:a16="http://schemas.microsoft.com/office/drawing/2014/main" id="{8CD3927E-A6FD-42D2-847F-B740BC76C1CE}"/>
              </a:ext>
            </a:extLst>
          </p:cNvPr>
          <p:cNvSpPr>
            <a:spLocks noGrp="1"/>
          </p:cNvSpPr>
          <p:nvPr>
            <p:ph type="pic" sz="quarter" idx="19" hasCustomPrompt="1"/>
          </p:nvPr>
        </p:nvSpPr>
        <p:spPr>
          <a:xfrm>
            <a:off x="5746898" y="4096611"/>
            <a:ext cx="2892055" cy="2390198"/>
          </a:xfrm>
          <a:prstGeom prst="rect">
            <a:avLst/>
          </a:prstGeom>
          <a:solidFill>
            <a:schemeClr val="tx2">
              <a:lumMod val="20000"/>
              <a:lumOff val="80000"/>
            </a:schemeClr>
          </a:solidFill>
          <a:ln>
            <a:noFill/>
          </a:ln>
        </p:spPr>
        <p:txBody>
          <a:bodyPr anchor="ctr"/>
          <a:lstStyle>
            <a:lvl1pPr marL="0" indent="0" algn="ctr">
              <a:buNone/>
              <a:defRPr sz="1600">
                <a:solidFill>
                  <a:schemeClr val="bg1">
                    <a:lumMod val="50000"/>
                  </a:schemeClr>
                </a:solidFill>
              </a:defRPr>
            </a:lvl1pPr>
          </a:lstStyle>
          <a:p>
            <a:r>
              <a:rPr lang="en-US"/>
              <a:t>Place Picture Here</a:t>
            </a:r>
          </a:p>
        </p:txBody>
      </p:sp>
      <p:sp>
        <p:nvSpPr>
          <p:cNvPr id="23" name="Picture Placeholder 4">
            <a:extLst>
              <a:ext uri="{FF2B5EF4-FFF2-40B4-BE49-F238E27FC236}">
                <a16:creationId xmlns:a16="http://schemas.microsoft.com/office/drawing/2014/main" id="{F7C061AC-8FBD-4CAE-9FEA-51EEE99E89A5}"/>
              </a:ext>
            </a:extLst>
          </p:cNvPr>
          <p:cNvSpPr>
            <a:spLocks noGrp="1"/>
          </p:cNvSpPr>
          <p:nvPr>
            <p:ph type="pic" sz="quarter" idx="20" hasCustomPrompt="1"/>
          </p:nvPr>
        </p:nvSpPr>
        <p:spPr>
          <a:xfrm>
            <a:off x="8837664" y="4096611"/>
            <a:ext cx="2892055" cy="2390198"/>
          </a:xfrm>
          <a:prstGeom prst="rect">
            <a:avLst/>
          </a:prstGeom>
          <a:solidFill>
            <a:schemeClr val="tx2">
              <a:lumMod val="20000"/>
              <a:lumOff val="80000"/>
            </a:schemeClr>
          </a:solidFill>
          <a:ln>
            <a:noFill/>
          </a:ln>
        </p:spPr>
        <p:txBody>
          <a:bodyPr anchor="ctr"/>
          <a:lstStyle>
            <a:lvl1pPr marL="0" indent="0" algn="ctr">
              <a:buNone/>
              <a:defRPr sz="1600">
                <a:solidFill>
                  <a:schemeClr val="bg1">
                    <a:lumMod val="50000"/>
                  </a:schemeClr>
                </a:solidFill>
              </a:defRPr>
            </a:lvl1pPr>
          </a:lstStyle>
          <a:p>
            <a:r>
              <a:rPr lang="en-US"/>
              <a:t>Place Picture Here</a:t>
            </a:r>
          </a:p>
        </p:txBody>
      </p:sp>
    </p:spTree>
    <p:extLst>
      <p:ext uri="{BB962C8B-B14F-4D97-AF65-F5344CB8AC3E}">
        <p14:creationId xmlns:p14="http://schemas.microsoft.com/office/powerpoint/2010/main" val="1548471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03067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Basic Layout - Title and Content">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A432984-7BE1-49F0-A249-EB15FD545022}"/>
              </a:ext>
            </a:extLst>
          </p:cNvPr>
          <p:cNvSpPr>
            <a:spLocks noGrp="1"/>
          </p:cNvSpPr>
          <p:nvPr>
            <p:ph type="body" sz="quarter" idx="13" hasCustomPrompt="1"/>
          </p:nvPr>
        </p:nvSpPr>
        <p:spPr>
          <a:xfrm>
            <a:off x="365761" y="457200"/>
            <a:ext cx="9626600" cy="752475"/>
          </a:xfrm>
          <a:prstGeom prst="rect">
            <a:avLst/>
          </a:prstGeom>
        </p:spPr>
        <p:txBody>
          <a:bodyPr anchor="t" anchorCtr="0"/>
          <a:lstStyle>
            <a:lvl1pPr marL="0" indent="0">
              <a:lnSpc>
                <a:spcPts val="3800"/>
              </a:lnSpc>
              <a:spcBef>
                <a:spcPts val="0"/>
              </a:spcBef>
              <a:buNone/>
              <a:defRPr sz="4000">
                <a:solidFill>
                  <a:schemeClr val="accent1"/>
                </a:solidFill>
              </a:defRPr>
            </a:lvl1pPr>
          </a:lstStyle>
          <a:p>
            <a:pPr lvl="0"/>
            <a:r>
              <a:rPr lang="en-US"/>
              <a:t>Title</a:t>
            </a:r>
          </a:p>
        </p:txBody>
      </p:sp>
      <p:sp>
        <p:nvSpPr>
          <p:cNvPr id="3" name="Content Placeholder 2">
            <a:extLst>
              <a:ext uri="{FF2B5EF4-FFF2-40B4-BE49-F238E27FC236}">
                <a16:creationId xmlns:a16="http://schemas.microsoft.com/office/drawing/2014/main" id="{68C1DE19-6998-480F-9D2E-3C2F2A970719}"/>
              </a:ext>
            </a:extLst>
          </p:cNvPr>
          <p:cNvSpPr>
            <a:spLocks noGrp="1"/>
          </p:cNvSpPr>
          <p:nvPr>
            <p:ph sz="quarter" idx="15"/>
          </p:nvPr>
        </p:nvSpPr>
        <p:spPr>
          <a:xfrm>
            <a:off x="365125" y="1554481"/>
            <a:ext cx="4973956" cy="4937760"/>
          </a:xfrm>
          <a:prstGeom prst="rect">
            <a:avLst/>
          </a:prstGeom>
        </p:spPr>
        <p:txBody>
          <a:bodyPr/>
          <a:lstStyle>
            <a:lvl1pPr>
              <a:defRPr sz="2400">
                <a:solidFill>
                  <a:schemeClr val="tx1"/>
                </a:solidFill>
              </a:defRPr>
            </a:lvl1pPr>
            <a:lvl2pPr>
              <a:defRPr sz="22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1CF0B9ED-E9C3-47C8-82D0-A9AEA652F3D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217065" y="371191"/>
            <a:ext cx="1512654" cy="582012"/>
          </a:xfrm>
          <a:prstGeom prst="rect">
            <a:avLst/>
          </a:prstGeom>
        </p:spPr>
      </p:pic>
      <p:sp>
        <p:nvSpPr>
          <p:cNvPr id="7" name="Picture Placeholder 4">
            <a:extLst>
              <a:ext uri="{FF2B5EF4-FFF2-40B4-BE49-F238E27FC236}">
                <a16:creationId xmlns:a16="http://schemas.microsoft.com/office/drawing/2014/main" id="{4BC78D8D-EE13-408F-8CD7-68AF42259669}"/>
              </a:ext>
            </a:extLst>
          </p:cNvPr>
          <p:cNvSpPr>
            <a:spLocks noGrp="1"/>
          </p:cNvSpPr>
          <p:nvPr>
            <p:ph type="pic" sz="quarter" idx="17" hasCustomPrompt="1"/>
          </p:nvPr>
        </p:nvSpPr>
        <p:spPr>
          <a:xfrm>
            <a:off x="5746898" y="1554482"/>
            <a:ext cx="2892055" cy="2390198"/>
          </a:xfrm>
          <a:prstGeom prst="rect">
            <a:avLst/>
          </a:prstGeom>
          <a:solidFill>
            <a:schemeClr val="tx2">
              <a:lumMod val="20000"/>
              <a:lumOff val="80000"/>
            </a:schemeClr>
          </a:solidFill>
          <a:ln>
            <a:noFill/>
          </a:ln>
        </p:spPr>
        <p:txBody>
          <a:bodyPr anchor="ctr"/>
          <a:lstStyle>
            <a:lvl1pPr marL="0" indent="0" algn="ctr">
              <a:buNone/>
              <a:defRPr sz="1600">
                <a:solidFill>
                  <a:schemeClr val="bg1">
                    <a:lumMod val="50000"/>
                  </a:schemeClr>
                </a:solidFill>
              </a:defRPr>
            </a:lvl1pPr>
          </a:lstStyle>
          <a:p>
            <a:r>
              <a:rPr lang="en-US"/>
              <a:t>Place Picture Here</a:t>
            </a:r>
          </a:p>
        </p:txBody>
      </p:sp>
      <p:sp>
        <p:nvSpPr>
          <p:cNvPr id="21" name="Picture Placeholder 4">
            <a:extLst>
              <a:ext uri="{FF2B5EF4-FFF2-40B4-BE49-F238E27FC236}">
                <a16:creationId xmlns:a16="http://schemas.microsoft.com/office/drawing/2014/main" id="{08196714-89F4-400D-9474-FA0B441D752F}"/>
              </a:ext>
            </a:extLst>
          </p:cNvPr>
          <p:cNvSpPr>
            <a:spLocks noGrp="1"/>
          </p:cNvSpPr>
          <p:nvPr>
            <p:ph type="pic" sz="quarter" idx="18" hasCustomPrompt="1"/>
          </p:nvPr>
        </p:nvSpPr>
        <p:spPr>
          <a:xfrm>
            <a:off x="8837664" y="1554482"/>
            <a:ext cx="2892055" cy="2390198"/>
          </a:xfrm>
          <a:prstGeom prst="rect">
            <a:avLst/>
          </a:prstGeom>
          <a:solidFill>
            <a:schemeClr val="tx2">
              <a:lumMod val="20000"/>
              <a:lumOff val="80000"/>
            </a:schemeClr>
          </a:solidFill>
          <a:ln>
            <a:noFill/>
          </a:ln>
        </p:spPr>
        <p:txBody>
          <a:bodyPr anchor="ctr"/>
          <a:lstStyle>
            <a:lvl1pPr marL="0" indent="0" algn="ctr">
              <a:buNone/>
              <a:defRPr sz="1600">
                <a:solidFill>
                  <a:schemeClr val="bg1">
                    <a:lumMod val="50000"/>
                  </a:schemeClr>
                </a:solidFill>
              </a:defRPr>
            </a:lvl1pPr>
          </a:lstStyle>
          <a:p>
            <a:r>
              <a:rPr lang="en-US"/>
              <a:t>Place Picture Here</a:t>
            </a:r>
          </a:p>
        </p:txBody>
      </p:sp>
      <p:sp>
        <p:nvSpPr>
          <p:cNvPr id="22" name="Picture Placeholder 4">
            <a:extLst>
              <a:ext uri="{FF2B5EF4-FFF2-40B4-BE49-F238E27FC236}">
                <a16:creationId xmlns:a16="http://schemas.microsoft.com/office/drawing/2014/main" id="{8CD3927E-A6FD-42D2-847F-B740BC76C1CE}"/>
              </a:ext>
            </a:extLst>
          </p:cNvPr>
          <p:cNvSpPr>
            <a:spLocks noGrp="1"/>
          </p:cNvSpPr>
          <p:nvPr>
            <p:ph type="pic" sz="quarter" idx="19" hasCustomPrompt="1"/>
          </p:nvPr>
        </p:nvSpPr>
        <p:spPr>
          <a:xfrm>
            <a:off x="5746898" y="4096611"/>
            <a:ext cx="2892055" cy="2390198"/>
          </a:xfrm>
          <a:prstGeom prst="rect">
            <a:avLst/>
          </a:prstGeom>
          <a:solidFill>
            <a:schemeClr val="tx2">
              <a:lumMod val="20000"/>
              <a:lumOff val="80000"/>
            </a:schemeClr>
          </a:solidFill>
          <a:ln>
            <a:noFill/>
          </a:ln>
        </p:spPr>
        <p:txBody>
          <a:bodyPr anchor="ctr"/>
          <a:lstStyle>
            <a:lvl1pPr marL="0" indent="0" algn="ctr">
              <a:buNone/>
              <a:defRPr sz="1600">
                <a:solidFill>
                  <a:schemeClr val="bg1">
                    <a:lumMod val="50000"/>
                  </a:schemeClr>
                </a:solidFill>
              </a:defRPr>
            </a:lvl1pPr>
          </a:lstStyle>
          <a:p>
            <a:r>
              <a:rPr lang="en-US"/>
              <a:t>Place Picture Here</a:t>
            </a:r>
          </a:p>
        </p:txBody>
      </p:sp>
      <p:sp>
        <p:nvSpPr>
          <p:cNvPr id="23" name="Picture Placeholder 4">
            <a:extLst>
              <a:ext uri="{FF2B5EF4-FFF2-40B4-BE49-F238E27FC236}">
                <a16:creationId xmlns:a16="http://schemas.microsoft.com/office/drawing/2014/main" id="{F7C061AC-8FBD-4CAE-9FEA-51EEE99E89A5}"/>
              </a:ext>
            </a:extLst>
          </p:cNvPr>
          <p:cNvSpPr>
            <a:spLocks noGrp="1"/>
          </p:cNvSpPr>
          <p:nvPr>
            <p:ph type="pic" sz="quarter" idx="20" hasCustomPrompt="1"/>
          </p:nvPr>
        </p:nvSpPr>
        <p:spPr>
          <a:xfrm>
            <a:off x="8837664" y="4096611"/>
            <a:ext cx="2892055" cy="2390198"/>
          </a:xfrm>
          <a:prstGeom prst="rect">
            <a:avLst/>
          </a:prstGeom>
          <a:solidFill>
            <a:schemeClr val="tx2">
              <a:lumMod val="20000"/>
              <a:lumOff val="80000"/>
            </a:schemeClr>
          </a:solidFill>
          <a:ln>
            <a:noFill/>
          </a:ln>
        </p:spPr>
        <p:txBody>
          <a:bodyPr anchor="ctr"/>
          <a:lstStyle>
            <a:lvl1pPr marL="0" indent="0" algn="ctr">
              <a:buNone/>
              <a:defRPr sz="1600">
                <a:solidFill>
                  <a:schemeClr val="bg1">
                    <a:lumMod val="50000"/>
                  </a:schemeClr>
                </a:solidFill>
              </a:defRPr>
            </a:lvl1pPr>
          </a:lstStyle>
          <a:p>
            <a:r>
              <a:rPr lang="en-US"/>
              <a:t>Place Picture Here</a:t>
            </a:r>
          </a:p>
        </p:txBody>
      </p:sp>
    </p:spTree>
    <p:extLst>
      <p:ext uri="{BB962C8B-B14F-4D97-AF65-F5344CB8AC3E}">
        <p14:creationId xmlns:p14="http://schemas.microsoft.com/office/powerpoint/2010/main" val="8733115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Image with Quot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15DA260-9223-4A40-A71F-A450D46FA597}"/>
              </a:ext>
            </a:extLst>
          </p:cNvPr>
          <p:cNvSpPr>
            <a:spLocks noGrp="1"/>
          </p:cNvSpPr>
          <p:nvPr>
            <p:ph type="pic" sz="quarter" idx="10" hasCustomPrompt="1"/>
          </p:nvPr>
        </p:nvSpPr>
        <p:spPr>
          <a:xfrm>
            <a:off x="0" y="0"/>
            <a:ext cx="12192000" cy="6858000"/>
          </a:xfrm>
          <a:prstGeom prst="rect">
            <a:avLst/>
          </a:prstGeom>
          <a:solidFill>
            <a:schemeClr val="bg1">
              <a:lumMod val="85000"/>
            </a:schemeClr>
          </a:solidFill>
        </p:spPr>
        <p:txBody>
          <a:bodyPr anchor="ctr"/>
          <a:lstStyle>
            <a:lvl1pPr marL="0" indent="0" algn="ctr">
              <a:buNone/>
              <a:defRPr sz="1600">
                <a:solidFill>
                  <a:schemeClr val="bg1">
                    <a:lumMod val="65000"/>
                  </a:schemeClr>
                </a:solidFill>
              </a:defRPr>
            </a:lvl1pPr>
          </a:lstStyle>
          <a:p>
            <a:r>
              <a:rPr lang="en-US"/>
              <a:t>Place Picture Here</a:t>
            </a:r>
          </a:p>
        </p:txBody>
      </p:sp>
    </p:spTree>
    <p:extLst>
      <p:ext uri="{BB962C8B-B14F-4D97-AF65-F5344CB8AC3E}">
        <p14:creationId xmlns:p14="http://schemas.microsoft.com/office/powerpoint/2010/main" val="17709945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Basic Layout - Section Brea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90B3EFF-C48B-4A03-81D2-BD196742A7B5}"/>
              </a:ext>
            </a:extLst>
          </p:cNvPr>
          <p:cNvSpPr>
            <a:spLocks noGrp="1"/>
          </p:cNvSpPr>
          <p:nvPr>
            <p:ph type="sldNum" sz="quarter" idx="12"/>
          </p:nvPr>
        </p:nvSpPr>
        <p:spPr/>
        <p:txBody>
          <a:bodyPr/>
          <a:lstStyle>
            <a:lvl1pPr>
              <a:defRPr>
                <a:solidFill>
                  <a:schemeClr val="tx1"/>
                </a:solidFill>
              </a:defRPr>
            </a:lvl1pPr>
          </a:lstStyle>
          <a:p>
            <a:fld id="{56FE7AEF-0871-4F6C-A432-627B97C586CE}" type="slidenum">
              <a:rPr lang="en-US" smtClean="0"/>
              <a:pPr/>
              <a:t>‹#›</a:t>
            </a:fld>
            <a:endParaRPr lang="en-US"/>
          </a:p>
        </p:txBody>
      </p:sp>
      <p:pic>
        <p:nvPicPr>
          <p:cNvPr id="13" name="Picture 12">
            <a:extLst>
              <a:ext uri="{FF2B5EF4-FFF2-40B4-BE49-F238E27FC236}">
                <a16:creationId xmlns:a16="http://schemas.microsoft.com/office/drawing/2014/main" id="{DB033C61-78CD-4E1F-A69A-5D0B181DFE4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3878" y="6061449"/>
            <a:ext cx="1513461" cy="582012"/>
          </a:xfrm>
          <a:prstGeom prst="rect">
            <a:avLst/>
          </a:prstGeom>
        </p:spPr>
      </p:pic>
      <p:pic>
        <p:nvPicPr>
          <p:cNvPr id="9" name="Picture 8">
            <a:extLst>
              <a:ext uri="{FF2B5EF4-FFF2-40B4-BE49-F238E27FC236}">
                <a16:creationId xmlns:a16="http://schemas.microsoft.com/office/drawing/2014/main" id="{1CF0B9ED-E9C3-47C8-82D0-A9AEA652F3D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74281" y="6061449"/>
            <a:ext cx="1512654" cy="582012"/>
          </a:xfrm>
          <a:prstGeom prst="rect">
            <a:avLst/>
          </a:prstGeom>
        </p:spPr>
      </p:pic>
      <p:sp>
        <p:nvSpPr>
          <p:cNvPr id="7" name="Rectangle 6">
            <a:extLst>
              <a:ext uri="{FF2B5EF4-FFF2-40B4-BE49-F238E27FC236}">
                <a16:creationId xmlns:a16="http://schemas.microsoft.com/office/drawing/2014/main" id="{FE1F0AA5-6AF0-4596-A513-563955EB6091}"/>
              </a:ext>
            </a:extLst>
          </p:cNvPr>
          <p:cNvSpPr/>
          <p:nvPr userDrawn="1"/>
        </p:nvSpPr>
        <p:spPr>
          <a:xfrm>
            <a:off x="0" y="2424369"/>
            <a:ext cx="12192000" cy="19847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B6C63E82-0377-44A4-A25A-127EC53CF557}"/>
              </a:ext>
            </a:extLst>
          </p:cNvPr>
          <p:cNvCxnSpPr/>
          <p:nvPr userDrawn="1"/>
        </p:nvCxnSpPr>
        <p:spPr>
          <a:xfrm>
            <a:off x="0" y="2359057"/>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31B30152-A31A-4E10-924D-D8A21DCF7F1E}"/>
              </a:ext>
            </a:extLst>
          </p:cNvPr>
          <p:cNvSpPr>
            <a:spLocks noGrp="1"/>
          </p:cNvSpPr>
          <p:nvPr>
            <p:ph type="body" sz="quarter" idx="13" hasCustomPrompt="1"/>
          </p:nvPr>
        </p:nvSpPr>
        <p:spPr>
          <a:xfrm>
            <a:off x="573878" y="2727961"/>
            <a:ext cx="11156160" cy="1336040"/>
          </a:xfrm>
          <a:prstGeom prst="rect">
            <a:avLst/>
          </a:prstGeom>
        </p:spPr>
        <p:txBody>
          <a:bodyPr anchor="ctr" anchorCtr="0"/>
          <a:lstStyle>
            <a:lvl1pPr marL="0" indent="0" algn="ctr">
              <a:buNone/>
              <a:defRPr sz="48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Section Break Title</a:t>
            </a:r>
          </a:p>
        </p:txBody>
      </p:sp>
    </p:spTree>
    <p:extLst>
      <p:ext uri="{BB962C8B-B14F-4D97-AF65-F5344CB8AC3E}">
        <p14:creationId xmlns:p14="http://schemas.microsoft.com/office/powerpoint/2010/main" val="1726616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7B92B-84E0-A94D-BB90-6B734CCDC2D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056E3EA-F764-9E4A-9511-FD84069A169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46B7B1C3-1C9C-4486-AE8C-361D631A8C0C}"/>
              </a:ext>
            </a:extLst>
          </p:cNvPr>
          <p:cNvPicPr>
            <a:picLocks noChangeAspect="1"/>
          </p:cNvPicPr>
          <p:nvPr userDrawn="1"/>
        </p:nvPicPr>
        <p:blipFill>
          <a:blip r:embed="rId2"/>
          <a:stretch>
            <a:fillRect/>
          </a:stretch>
        </p:blipFill>
        <p:spPr>
          <a:xfrm>
            <a:off x="0" y="5943600"/>
            <a:ext cx="4267201" cy="914400"/>
          </a:xfrm>
          <a:prstGeom prst="rect">
            <a:avLst/>
          </a:prstGeom>
        </p:spPr>
      </p:pic>
    </p:spTree>
    <p:extLst>
      <p:ext uri="{BB962C8B-B14F-4D97-AF65-F5344CB8AC3E}">
        <p14:creationId xmlns:p14="http://schemas.microsoft.com/office/powerpoint/2010/main" val="3510095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7D9EB-C146-064F-8AF9-91FE4098EB4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C79648C-006C-F44E-9C9F-8F26B6A1C70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9" name="Picture 8">
            <a:extLst>
              <a:ext uri="{FF2B5EF4-FFF2-40B4-BE49-F238E27FC236}">
                <a16:creationId xmlns:a16="http://schemas.microsoft.com/office/drawing/2014/main" id="{D1277B96-3CBE-496D-854D-E330D3710DCA}"/>
              </a:ext>
            </a:extLst>
          </p:cNvPr>
          <p:cNvPicPr>
            <a:picLocks noChangeAspect="1"/>
          </p:cNvPicPr>
          <p:nvPr userDrawn="1"/>
        </p:nvPicPr>
        <p:blipFill>
          <a:blip r:embed="rId2"/>
          <a:stretch>
            <a:fillRect/>
          </a:stretch>
        </p:blipFill>
        <p:spPr>
          <a:xfrm>
            <a:off x="0" y="5943600"/>
            <a:ext cx="4267201" cy="914400"/>
          </a:xfrm>
          <a:prstGeom prst="rect">
            <a:avLst/>
          </a:prstGeom>
        </p:spPr>
      </p:pic>
    </p:spTree>
    <p:extLst>
      <p:ext uri="{BB962C8B-B14F-4D97-AF65-F5344CB8AC3E}">
        <p14:creationId xmlns:p14="http://schemas.microsoft.com/office/powerpoint/2010/main" val="2926125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10B65-7DD3-E94C-8BA3-42AD159EFDB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8914606-C922-5442-BC42-E3EB1A40B04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96D1E8-123F-A04A-881B-7B1FDEB651F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CFCB8ED6-72DA-4B75-9901-C8CDC52A3790}"/>
              </a:ext>
            </a:extLst>
          </p:cNvPr>
          <p:cNvPicPr>
            <a:picLocks noChangeAspect="1"/>
          </p:cNvPicPr>
          <p:nvPr userDrawn="1"/>
        </p:nvPicPr>
        <p:blipFill>
          <a:blip r:embed="rId2"/>
          <a:stretch>
            <a:fillRect/>
          </a:stretch>
        </p:blipFill>
        <p:spPr>
          <a:xfrm>
            <a:off x="0" y="5943600"/>
            <a:ext cx="4267201" cy="914400"/>
          </a:xfrm>
          <a:prstGeom prst="rect">
            <a:avLst/>
          </a:prstGeom>
        </p:spPr>
      </p:pic>
    </p:spTree>
    <p:extLst>
      <p:ext uri="{BB962C8B-B14F-4D97-AF65-F5344CB8AC3E}">
        <p14:creationId xmlns:p14="http://schemas.microsoft.com/office/powerpoint/2010/main" val="11957596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7D6C4-DD85-D14C-8A2E-C33EA6745AC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C3C78AE-0144-C646-B06D-3EE3E8F6C3F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100D7C-73A5-7D4F-A6CA-E728BEDB02A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52BC7B-5BAF-6A4C-9540-78FE5F901B3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9E6A40-2651-F047-BCA9-184F957C340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00D908E2-C6D0-430D-B351-5A07CE92AF5B}"/>
              </a:ext>
            </a:extLst>
          </p:cNvPr>
          <p:cNvPicPr>
            <a:picLocks noChangeAspect="1"/>
          </p:cNvPicPr>
          <p:nvPr userDrawn="1"/>
        </p:nvPicPr>
        <p:blipFill>
          <a:blip r:embed="rId2"/>
          <a:stretch>
            <a:fillRect/>
          </a:stretch>
        </p:blipFill>
        <p:spPr>
          <a:xfrm>
            <a:off x="7825068" y="5943600"/>
            <a:ext cx="4267201" cy="914400"/>
          </a:xfrm>
          <a:prstGeom prst="rect">
            <a:avLst/>
          </a:prstGeom>
        </p:spPr>
      </p:pic>
    </p:spTree>
    <p:extLst>
      <p:ext uri="{BB962C8B-B14F-4D97-AF65-F5344CB8AC3E}">
        <p14:creationId xmlns:p14="http://schemas.microsoft.com/office/powerpoint/2010/main" val="2608044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61AD11A-4012-48D7-BCA3-1E58C658CC08}"/>
              </a:ext>
            </a:extLst>
          </p:cNvPr>
          <p:cNvPicPr>
            <a:picLocks noChangeAspect="1"/>
          </p:cNvPicPr>
          <p:nvPr userDrawn="1"/>
        </p:nvPicPr>
        <p:blipFill>
          <a:blip r:embed="rId2"/>
          <a:stretch>
            <a:fillRect/>
          </a:stretch>
        </p:blipFill>
        <p:spPr>
          <a:xfrm>
            <a:off x="7825068" y="5943600"/>
            <a:ext cx="4267201" cy="914400"/>
          </a:xfrm>
          <a:prstGeom prst="rect">
            <a:avLst/>
          </a:prstGeom>
        </p:spPr>
      </p:pic>
    </p:spTree>
    <p:extLst>
      <p:ext uri="{BB962C8B-B14F-4D97-AF65-F5344CB8AC3E}">
        <p14:creationId xmlns:p14="http://schemas.microsoft.com/office/powerpoint/2010/main" val="20526814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63F34-6DB7-2943-A81D-D2EC4AFE95D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16A39DC-60C7-AC4A-9969-BF559D22642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EB00B2-0B57-044D-AED1-63E9F0CFE79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0" name="Picture 9">
            <a:extLst>
              <a:ext uri="{FF2B5EF4-FFF2-40B4-BE49-F238E27FC236}">
                <a16:creationId xmlns:a16="http://schemas.microsoft.com/office/drawing/2014/main" id="{EF22B64D-BD21-4037-A7FB-405EDDDF5B66}"/>
              </a:ext>
            </a:extLst>
          </p:cNvPr>
          <p:cNvPicPr>
            <a:picLocks noChangeAspect="1"/>
          </p:cNvPicPr>
          <p:nvPr userDrawn="1"/>
        </p:nvPicPr>
        <p:blipFill>
          <a:blip r:embed="rId2"/>
          <a:stretch>
            <a:fillRect/>
          </a:stretch>
        </p:blipFill>
        <p:spPr>
          <a:xfrm>
            <a:off x="7825068" y="5943600"/>
            <a:ext cx="4267201" cy="914400"/>
          </a:xfrm>
          <a:prstGeom prst="rect">
            <a:avLst/>
          </a:prstGeom>
        </p:spPr>
      </p:pic>
    </p:spTree>
    <p:extLst>
      <p:ext uri="{BB962C8B-B14F-4D97-AF65-F5344CB8AC3E}">
        <p14:creationId xmlns:p14="http://schemas.microsoft.com/office/powerpoint/2010/main" val="2265374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4FB67-FB28-0B4C-A69B-A2DA10CF83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06E7B-C48E-EA4B-86DE-0E9755A9A19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17BE3A-73D0-8243-BB76-2FD40B59433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icture 8">
            <a:extLst>
              <a:ext uri="{FF2B5EF4-FFF2-40B4-BE49-F238E27FC236}">
                <a16:creationId xmlns:a16="http://schemas.microsoft.com/office/drawing/2014/main" id="{590BFC53-44F8-4C00-B0C9-33B31EC9DCFD}"/>
              </a:ext>
            </a:extLst>
          </p:cNvPr>
          <p:cNvPicPr>
            <a:picLocks noChangeAspect="1"/>
          </p:cNvPicPr>
          <p:nvPr userDrawn="1"/>
        </p:nvPicPr>
        <p:blipFill>
          <a:blip r:embed="rId2"/>
          <a:stretch>
            <a:fillRect/>
          </a:stretch>
        </p:blipFill>
        <p:spPr>
          <a:xfrm>
            <a:off x="7825068" y="5943600"/>
            <a:ext cx="4267201" cy="914400"/>
          </a:xfrm>
          <a:prstGeom prst="rect">
            <a:avLst/>
          </a:prstGeom>
        </p:spPr>
      </p:pic>
    </p:spTree>
    <p:extLst>
      <p:ext uri="{BB962C8B-B14F-4D97-AF65-F5344CB8AC3E}">
        <p14:creationId xmlns:p14="http://schemas.microsoft.com/office/powerpoint/2010/main" val="2002857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817571E-0910-44C0-90DA-713221D720E8}"/>
              </a:ext>
            </a:extLst>
          </p:cNvPr>
          <p:cNvSpPr/>
          <p:nvPr userDrawn="1"/>
        </p:nvSpPr>
        <p:spPr>
          <a:xfrm>
            <a:off x="0" y="1072910"/>
            <a:ext cx="12192000" cy="5799158"/>
          </a:xfrm>
          <a:prstGeom prst="rect">
            <a:avLst/>
          </a:prstGeom>
          <a:gradFill>
            <a:gsLst>
              <a:gs pos="28000">
                <a:schemeClr val="accent1">
                  <a:lumMod val="0"/>
                  <a:lumOff val="100000"/>
                  <a:alpha val="67719"/>
                </a:schemeClr>
              </a:gs>
              <a:gs pos="99000">
                <a:srgbClr val="D9E0EC">
                  <a:lumMod val="81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74165E8B-4E6F-4F9A-8DDE-6F3CC1298BDE}"/>
              </a:ext>
            </a:extLst>
          </p:cNvPr>
          <p:cNvSpPr txBox="1">
            <a:spLocks/>
          </p:cNvSpPr>
          <p:nvPr userDrawn="1"/>
        </p:nvSpPr>
        <p:spPr>
          <a:xfrm>
            <a:off x="0" y="3197231"/>
            <a:ext cx="12192000" cy="152237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5000">
              <a:solidFill>
                <a:srgbClr val="00427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3560144"/>
      </p:ext>
    </p:extLst>
  </p:cSld>
  <p:clrMap bg1="lt1" tx1="dk1" bg2="lt2" tx2="dk2" accent1="accent1" accent2="accent2" accent3="accent3" accent4="accent4" accent5="accent5" accent6="accent6" hlink="hlink" folHlink="folHlink"/>
  <p:sldLayoutIdLst>
    <p:sldLayoutId id="2147483654" r:id="rId1"/>
    <p:sldLayoutId id="2147483649" r:id="rId2"/>
    <p:sldLayoutId id="2147483650" r:id="rId3"/>
    <p:sldLayoutId id="2147483651" r:id="rId4"/>
    <p:sldLayoutId id="2147483652" r:id="rId5"/>
    <p:sldLayoutId id="2147483653"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CE87F30-2E8C-4425-B7A1-3167DC59F44F}"/>
              </a:ext>
            </a:extLst>
          </p:cNvPr>
          <p:cNvSpPr/>
          <p:nvPr userDrawn="1"/>
        </p:nvSpPr>
        <p:spPr>
          <a:xfrm>
            <a:off x="1089837" y="3542414"/>
            <a:ext cx="11102164" cy="26616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82F049E-F09F-4425-9B9A-ED7189332B6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605791" y="535628"/>
            <a:ext cx="1962294" cy="755016"/>
          </a:xfrm>
          <a:prstGeom prst="rect">
            <a:avLst/>
          </a:prstGeom>
        </p:spPr>
      </p:pic>
      <p:cxnSp>
        <p:nvCxnSpPr>
          <p:cNvPr id="9" name="Straight Connector 8">
            <a:extLst>
              <a:ext uri="{FF2B5EF4-FFF2-40B4-BE49-F238E27FC236}">
                <a16:creationId xmlns:a16="http://schemas.microsoft.com/office/drawing/2014/main" id="{98449C85-25C5-4D2B-BD25-AB4C6A51F5F7}"/>
              </a:ext>
            </a:extLst>
          </p:cNvPr>
          <p:cNvCxnSpPr>
            <a:cxnSpLocks/>
          </p:cNvCxnSpPr>
          <p:nvPr userDrawn="1"/>
        </p:nvCxnSpPr>
        <p:spPr>
          <a:xfrm>
            <a:off x="1089837" y="3464440"/>
            <a:ext cx="11102163"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0334450"/>
      </p:ext>
    </p:extLst>
  </p:cSld>
  <p:clrMap bg1="lt1" tx1="dk1" bg2="lt2" tx2="dk2" accent1="accent1" accent2="accent2" accent3="accent3" accent4="accent4" accent5="accent5" accent6="accent6" hlink="hlink" folHlink="folHlink"/>
  <p:sldLayoutIdLst>
    <p:sldLayoutId id="214748371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BD92ABA-9F88-48B5-92A2-23E3DA22E835}"/>
              </a:ext>
            </a:extLst>
          </p:cNvPr>
          <p:cNvSpPr>
            <a:spLocks noGrp="1"/>
          </p:cNvSpPr>
          <p:nvPr>
            <p:ph type="sldNum" sz="quarter" idx="4"/>
          </p:nvPr>
        </p:nvSpPr>
        <p:spPr>
          <a:xfrm>
            <a:off x="8986520" y="6356350"/>
            <a:ext cx="2743200" cy="365125"/>
          </a:xfrm>
          <a:prstGeom prst="rect">
            <a:avLst/>
          </a:prstGeom>
        </p:spPr>
        <p:txBody>
          <a:bodyPr vert="horz" lIns="91440" tIns="45720" rIns="91440" bIns="45720" rtlCol="0" anchor="ctr"/>
          <a:lstStyle>
            <a:lvl1pPr algn="r">
              <a:defRPr sz="1200">
                <a:solidFill>
                  <a:schemeClr val="tx1"/>
                </a:solidFill>
              </a:defRPr>
            </a:lvl1pPr>
          </a:lstStyle>
          <a:p>
            <a:fld id="{56FE7AEF-0871-4F6C-A432-627B97C586CE}" type="slidenum">
              <a:rPr lang="en-US" smtClean="0"/>
              <a:pPr/>
              <a:t>‹#›</a:t>
            </a:fld>
            <a:endParaRPr lang="en-US"/>
          </a:p>
        </p:txBody>
      </p:sp>
    </p:spTree>
    <p:extLst>
      <p:ext uri="{BB962C8B-B14F-4D97-AF65-F5344CB8AC3E}">
        <p14:creationId xmlns:p14="http://schemas.microsoft.com/office/powerpoint/2010/main" val="1576622211"/>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tdktalks.com/introductions-key-productive-networking/" TargetMode="Externa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E8754FA-51FC-441F-BF68-5BE723B0130A}"/>
              </a:ext>
            </a:extLst>
          </p:cNvPr>
          <p:cNvSpPr txBox="1">
            <a:spLocks/>
          </p:cNvSpPr>
          <p:nvPr/>
        </p:nvSpPr>
        <p:spPr>
          <a:xfrm>
            <a:off x="0" y="3197231"/>
            <a:ext cx="12192000" cy="152237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chemeClr val="tx2">
                    <a:lumMod val="75000"/>
                  </a:schemeClr>
                </a:solidFill>
                <a:latin typeface="Arial" panose="020B0604020202020204" pitchFamily="34" charset="0"/>
                <a:cs typeface="Arial" panose="020B0604020202020204" pitchFamily="34" charset="0"/>
              </a:rPr>
              <a:t>Regular Meeting</a:t>
            </a:r>
          </a:p>
          <a:p>
            <a:pPr algn="ctr"/>
            <a:endParaRPr lang="en-US" sz="2000">
              <a:solidFill>
                <a:schemeClr val="tx2">
                  <a:lumMod val="75000"/>
                </a:schemeClr>
              </a:solidFill>
              <a:latin typeface="Arial" panose="020B0604020202020204" pitchFamily="34" charset="0"/>
              <a:cs typeface="Arial" panose="020B0604020202020204" pitchFamily="34" charset="0"/>
            </a:endParaRPr>
          </a:p>
          <a:p>
            <a:pPr algn="ctr"/>
            <a:r>
              <a:rPr lang="en-US" sz="2000">
                <a:solidFill>
                  <a:schemeClr val="tx2">
                    <a:lumMod val="75000"/>
                  </a:schemeClr>
                </a:solidFill>
                <a:latin typeface="Arial" panose="020B0604020202020204" pitchFamily="34" charset="0"/>
                <a:cs typeface="Arial" panose="020B0604020202020204" pitchFamily="34" charset="0"/>
              </a:rPr>
              <a:t>August 25, 2025</a:t>
            </a:r>
          </a:p>
        </p:txBody>
      </p:sp>
    </p:spTree>
    <p:extLst>
      <p:ext uri="{BB962C8B-B14F-4D97-AF65-F5344CB8AC3E}">
        <p14:creationId xmlns:p14="http://schemas.microsoft.com/office/powerpoint/2010/main" val="36468946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CE65C4-F954-7FBC-7383-8E844AD375DF}"/>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141E82C2-01B5-4214-9707-91E061BBBABF}"/>
              </a:ext>
            </a:extLst>
          </p:cNvPr>
          <p:cNvSpPr txBox="1">
            <a:spLocks/>
          </p:cNvSpPr>
          <p:nvPr/>
        </p:nvSpPr>
        <p:spPr>
          <a:xfrm>
            <a:off x="0" y="2707037"/>
            <a:ext cx="12192000" cy="201579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60000"/>
              </a:lnSpc>
              <a:spcBef>
                <a:spcPct val="0"/>
              </a:spcBef>
              <a:spcAft>
                <a:spcPts val="2400"/>
              </a:spcAft>
              <a:buClrTx/>
              <a:buSzTx/>
              <a:buFontTx/>
              <a:buNone/>
              <a:tabLst/>
              <a:defRPr/>
            </a:pPr>
            <a:r>
              <a:rPr kumimoji="0" lang="en-US" sz="4000" b="1" i="0" u="none" strike="noStrike" kern="1200" cap="none" spc="0" normalizeH="0" baseline="0" noProof="0">
                <a:ln>
                  <a:noFill/>
                </a:ln>
                <a:solidFill>
                  <a:schemeClr val="tx2">
                    <a:lumMod val="75000"/>
                  </a:schemeClr>
                </a:solidFill>
                <a:effectLst/>
                <a:uLnTx/>
                <a:uFillTx/>
                <a:latin typeface="Arial" panose="020B0604020202020204" pitchFamily="34" charset="0"/>
                <a:ea typeface="+mj-ea"/>
                <a:cs typeface="Arial" panose="020B0604020202020204" pitchFamily="34" charset="0"/>
              </a:rPr>
              <a:t>Community Spotlight</a:t>
            </a:r>
          </a:p>
        </p:txBody>
      </p:sp>
    </p:spTree>
    <p:extLst>
      <p:ext uri="{BB962C8B-B14F-4D97-AF65-F5344CB8AC3E}">
        <p14:creationId xmlns:p14="http://schemas.microsoft.com/office/powerpoint/2010/main" val="41277494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EBD6E5D-F3FD-458C-84E4-892C00BFE0BF}"/>
              </a:ext>
            </a:extLst>
          </p:cNvPr>
          <p:cNvSpPr txBox="1"/>
          <p:nvPr/>
        </p:nvSpPr>
        <p:spPr>
          <a:xfrm>
            <a:off x="553242" y="1004549"/>
            <a:ext cx="11085516" cy="5170646"/>
          </a:xfrm>
          <a:prstGeom prst="rect">
            <a:avLst/>
          </a:prstGeom>
          <a:noFill/>
        </p:spPr>
        <p:txBody>
          <a:bodyPr wrap="square" lIns="91440" tIns="45720" rIns="91440" bIns="45720" rtlCol="0" anchor="t">
            <a:spAutoFit/>
          </a:bodyPr>
          <a:lstStyle/>
          <a:p>
            <a:pPr>
              <a:spcBef>
                <a:spcPts val="600"/>
              </a:spcBef>
              <a:spcAft>
                <a:spcPts val="600"/>
              </a:spcAft>
              <a:buClr>
                <a:srgbClr val="273777"/>
              </a:buClr>
              <a:buSzPct val="150000"/>
              <a:defRPr/>
            </a:pPr>
            <a:r>
              <a:rPr kumimoji="0" lang="en-US" sz="2000" b="0" i="0" u="none" strike="noStrike" kern="1200" cap="none" spc="0" normalizeH="0" baseline="0" noProof="0">
                <a:ln>
                  <a:noFill/>
                </a:ln>
                <a:solidFill>
                  <a:srgbClr val="273777"/>
                </a:solidFill>
                <a:effectLst/>
                <a:uLnTx/>
                <a:uFillTx/>
                <a:latin typeface="Calibri" panose="020F0502020204030204"/>
                <a:ea typeface="+mn-ea"/>
                <a:cs typeface="+mn-cs"/>
              </a:rPr>
              <a:t>Al Kupferschmidt</a:t>
            </a:r>
          </a:p>
          <a:p>
            <a:pPr>
              <a:spcBef>
                <a:spcPts val="600"/>
              </a:spcBef>
              <a:spcAft>
                <a:spcPts val="600"/>
              </a:spcAft>
              <a:buClr>
                <a:srgbClr val="273777"/>
              </a:buClr>
              <a:buSzPct val="150000"/>
              <a:defRPr/>
            </a:pPr>
            <a:r>
              <a:rPr lang="en-US" sz="2000">
                <a:solidFill>
                  <a:srgbClr val="273777"/>
                </a:solidFill>
                <a:latin typeface="Calibri" panose="020F0502020204030204"/>
              </a:rPr>
              <a:t>Al is a long-time resident of West </a:t>
            </a:r>
            <a:br>
              <a:rPr lang="en-US" sz="2000">
                <a:solidFill>
                  <a:srgbClr val="273777"/>
                </a:solidFill>
                <a:latin typeface="Calibri" panose="020F0502020204030204"/>
              </a:rPr>
            </a:br>
            <a:r>
              <a:rPr lang="en-US" sz="2000">
                <a:solidFill>
                  <a:srgbClr val="273777"/>
                </a:solidFill>
                <a:latin typeface="Calibri" panose="020F0502020204030204"/>
              </a:rPr>
              <a:t>Lakeland Township and has been a </a:t>
            </a:r>
            <a:br>
              <a:rPr lang="en-US" sz="2000">
                <a:solidFill>
                  <a:srgbClr val="273777"/>
                </a:solidFill>
                <a:latin typeface="Calibri" panose="020F0502020204030204"/>
              </a:rPr>
            </a:br>
            <a:r>
              <a:rPr lang="en-US" sz="2000">
                <a:solidFill>
                  <a:srgbClr val="273777"/>
                </a:solidFill>
                <a:latin typeface="Calibri" panose="020F0502020204030204"/>
              </a:rPr>
              <a:t>fixture at 21D for over 5 decades. Al </a:t>
            </a:r>
            <a:br>
              <a:rPr lang="en-US" sz="2000">
                <a:solidFill>
                  <a:srgbClr val="273777"/>
                </a:solidFill>
                <a:latin typeface="Calibri" panose="020F0502020204030204"/>
              </a:rPr>
            </a:br>
            <a:r>
              <a:rPr lang="en-US" sz="2000">
                <a:solidFill>
                  <a:srgbClr val="273777"/>
                </a:solidFill>
                <a:latin typeface="Calibri" panose="020F0502020204030204"/>
              </a:rPr>
              <a:t>used the GI Bill to train at Lake Elmo </a:t>
            </a:r>
            <a:br>
              <a:rPr lang="en-US" sz="2000">
                <a:solidFill>
                  <a:srgbClr val="273777"/>
                </a:solidFill>
                <a:latin typeface="Calibri" panose="020F0502020204030204"/>
              </a:rPr>
            </a:br>
            <a:r>
              <a:rPr lang="en-US" sz="2000">
                <a:solidFill>
                  <a:srgbClr val="273777"/>
                </a:solidFill>
                <a:latin typeface="Calibri" panose="020F0502020204030204"/>
              </a:rPr>
              <a:t>and received his pilot’s license in </a:t>
            </a:r>
            <a:br>
              <a:rPr lang="en-US" sz="2000">
                <a:solidFill>
                  <a:srgbClr val="273777"/>
                </a:solidFill>
                <a:latin typeface="Calibri" panose="020F0502020204030204"/>
              </a:rPr>
            </a:br>
            <a:r>
              <a:rPr lang="en-US" sz="2000">
                <a:solidFill>
                  <a:srgbClr val="273777"/>
                </a:solidFill>
                <a:latin typeface="Calibri" panose="020F0502020204030204"/>
              </a:rPr>
              <a:t>1974. Shortly after he started flying </a:t>
            </a:r>
            <a:br>
              <a:rPr lang="en-US" sz="2000">
                <a:solidFill>
                  <a:srgbClr val="273777"/>
                </a:solidFill>
                <a:latin typeface="Calibri" panose="020F0502020204030204"/>
              </a:rPr>
            </a:br>
            <a:r>
              <a:rPr lang="en-US" sz="2000">
                <a:solidFill>
                  <a:srgbClr val="273777"/>
                </a:solidFill>
                <a:latin typeface="Calibri" panose="020F0502020204030204"/>
              </a:rPr>
              <a:t>Al found an aircraft like he trained on </a:t>
            </a:r>
            <a:br>
              <a:rPr lang="en-US" sz="2000">
                <a:solidFill>
                  <a:srgbClr val="273777"/>
                </a:solidFill>
                <a:latin typeface="Calibri" panose="020F0502020204030204"/>
              </a:rPr>
            </a:br>
            <a:r>
              <a:rPr lang="en-US" sz="2000">
                <a:solidFill>
                  <a:srgbClr val="273777"/>
                </a:solidFill>
                <a:latin typeface="Calibri" panose="020F0502020204030204"/>
              </a:rPr>
              <a:t>and bought the Citabria aircraft which </a:t>
            </a:r>
            <a:br>
              <a:rPr lang="en-US" sz="2000">
                <a:solidFill>
                  <a:srgbClr val="273777"/>
                </a:solidFill>
                <a:latin typeface="Calibri" panose="020F0502020204030204"/>
              </a:rPr>
            </a:br>
            <a:r>
              <a:rPr lang="en-US" sz="2000">
                <a:solidFill>
                  <a:srgbClr val="273777"/>
                </a:solidFill>
                <a:latin typeface="Calibri" panose="020F0502020204030204"/>
              </a:rPr>
              <a:t>he flies today, nearly 45 years later.</a:t>
            </a:r>
          </a:p>
          <a:p>
            <a:pPr>
              <a:spcBef>
                <a:spcPts val="600"/>
              </a:spcBef>
              <a:spcAft>
                <a:spcPts val="600"/>
              </a:spcAft>
              <a:buClr>
                <a:srgbClr val="273777"/>
              </a:buClr>
              <a:buSzPct val="150000"/>
              <a:defRPr/>
            </a:pPr>
            <a:r>
              <a:rPr lang="en-US" sz="2000">
                <a:solidFill>
                  <a:srgbClr val="273777"/>
                </a:solidFill>
                <a:latin typeface="Calibri" panose="020F0502020204030204"/>
              </a:rPr>
              <a:t>Al loves being in aviation. He lives by </a:t>
            </a:r>
            <a:br>
              <a:rPr lang="en-US" sz="2000">
                <a:solidFill>
                  <a:srgbClr val="273777"/>
                </a:solidFill>
                <a:latin typeface="Calibri" panose="020F0502020204030204"/>
              </a:rPr>
            </a:br>
            <a:r>
              <a:rPr lang="en-US" sz="2000">
                <a:solidFill>
                  <a:srgbClr val="273777"/>
                </a:solidFill>
                <a:latin typeface="Calibri" panose="020F0502020204030204"/>
              </a:rPr>
              <a:t>the airport and uses the airport to pursue his passion. He also shares this passion with others. Having volunteered with EAA for years, he has given more than 600 kids introductory rides through the Young Eagles program. </a:t>
            </a:r>
          </a:p>
          <a:p>
            <a:pPr>
              <a:spcBef>
                <a:spcPts val="600"/>
              </a:spcBef>
              <a:spcAft>
                <a:spcPts val="600"/>
              </a:spcAft>
              <a:buClr>
                <a:srgbClr val="273777"/>
              </a:buClr>
              <a:buSzPct val="150000"/>
              <a:defRPr/>
            </a:pPr>
            <a:r>
              <a:rPr lang="en-US" sz="2000">
                <a:solidFill>
                  <a:srgbClr val="273777"/>
                </a:solidFill>
                <a:latin typeface="Calibri" panose="020F0502020204030204"/>
              </a:rPr>
              <a:t>In his mid-80’s Al and his son flies the Citabria regularly taking 100 or so flights a year.   </a:t>
            </a:r>
            <a:endParaRPr kumimoji="0" lang="en-US" sz="2000" b="0" i="0" u="none" strike="noStrike" kern="1200" cap="none" spc="0" normalizeH="0" baseline="0" noProof="0">
              <a:ln>
                <a:noFill/>
              </a:ln>
              <a:solidFill>
                <a:srgbClr val="273777"/>
              </a:solidFill>
              <a:effectLst/>
              <a:uLnTx/>
              <a:uFillTx/>
              <a:latin typeface="Calibri" panose="020F0502020204030204"/>
              <a:ea typeface="+mn-ea"/>
              <a:cs typeface="+mn-cs"/>
            </a:endParaRPr>
          </a:p>
        </p:txBody>
      </p:sp>
      <p:sp>
        <p:nvSpPr>
          <p:cNvPr id="4" name="Subtitle 2">
            <a:extLst>
              <a:ext uri="{FF2B5EF4-FFF2-40B4-BE49-F238E27FC236}">
                <a16:creationId xmlns:a16="http://schemas.microsoft.com/office/drawing/2014/main" id="{CBEF8DED-97C1-E111-2305-301A6DF212CF}"/>
              </a:ext>
            </a:extLst>
          </p:cNvPr>
          <p:cNvSpPr txBox="1">
            <a:spLocks/>
          </p:cNvSpPr>
          <p:nvPr/>
        </p:nvSpPr>
        <p:spPr>
          <a:xfrm>
            <a:off x="616964" y="231749"/>
            <a:ext cx="8677989" cy="528454"/>
          </a:xfrm>
          <a:prstGeom prst="rect">
            <a:avLst/>
          </a:prstGeom>
        </p:spPr>
        <p:txBody>
          <a:bodyPr/>
          <a:lstStyle>
            <a:defPPr>
              <a:defRPr lang="en-US"/>
            </a:defPPr>
            <a:lvl1pPr marR="0" lvl="0" indent="0" defTabSz="457200" fontAlgn="auto">
              <a:lnSpc>
                <a:spcPct val="90000"/>
              </a:lnSpc>
              <a:spcBef>
                <a:spcPct val="0"/>
              </a:spcBef>
              <a:spcAft>
                <a:spcPts val="600"/>
              </a:spcAft>
              <a:buClrTx/>
              <a:buSzTx/>
              <a:buFont typeface="Arial" panose="020B0604020202020204" pitchFamily="34" charset="0"/>
              <a:buNone/>
              <a:tabLst/>
              <a:defRPr sz="3200" b="1">
                <a:solidFill>
                  <a:srgbClr val="273777"/>
                </a:solidFill>
                <a:latin typeface="+mj-lt"/>
                <a:ea typeface="+mj-ea"/>
                <a:cs typeface="+mj-cs"/>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defTabSz="914400">
              <a:lnSpc>
                <a:spcPct val="100000"/>
              </a:lnSpc>
              <a:spcBef>
                <a:spcPts val="0"/>
              </a:spcBef>
              <a:spcAft>
                <a:spcPts val="0"/>
              </a:spcAft>
              <a:defRPr/>
            </a:pPr>
            <a:r>
              <a:rPr lang="en-US" sz="3600" b="0">
                <a:solidFill>
                  <a:schemeClr val="accent1"/>
                </a:solidFill>
                <a:latin typeface="Calibri" panose="020F0502020204030204"/>
                <a:ea typeface="+mn-ea"/>
                <a:cs typeface="+mn-cs"/>
              </a:rPr>
              <a:t>21D User Profiles</a:t>
            </a:r>
          </a:p>
        </p:txBody>
      </p:sp>
      <p:pic>
        <p:nvPicPr>
          <p:cNvPr id="2" name="Picture 1">
            <a:extLst>
              <a:ext uri="{FF2B5EF4-FFF2-40B4-BE49-F238E27FC236}">
                <a16:creationId xmlns:a16="http://schemas.microsoft.com/office/drawing/2014/main" id="{BE671B8D-41DD-3687-DC08-A017F3444096}"/>
              </a:ext>
            </a:extLst>
          </p:cNvPr>
          <p:cNvPicPr>
            <a:picLocks noChangeAspect="1"/>
          </p:cNvPicPr>
          <p:nvPr/>
        </p:nvPicPr>
        <p:blipFill>
          <a:blip r:embed="rId3"/>
          <a:stretch>
            <a:fillRect/>
          </a:stretch>
        </p:blipFill>
        <p:spPr>
          <a:xfrm>
            <a:off x="5083381" y="1602326"/>
            <a:ext cx="6555377" cy="3032736"/>
          </a:xfrm>
          <a:prstGeom prst="rect">
            <a:avLst/>
          </a:prstGeom>
        </p:spPr>
      </p:pic>
    </p:spTree>
    <p:extLst>
      <p:ext uri="{BB962C8B-B14F-4D97-AF65-F5344CB8AC3E}">
        <p14:creationId xmlns:p14="http://schemas.microsoft.com/office/powerpoint/2010/main" val="38512630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3F307E-6A66-D0D4-B624-D75C4A85F0C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309C894-47E8-FAD6-C7BB-F03991FAC9A0}"/>
              </a:ext>
            </a:extLst>
          </p:cNvPr>
          <p:cNvSpPr>
            <a:spLocks noChangeArrowheads="1"/>
          </p:cNvSpPr>
          <p:nvPr/>
        </p:nvSpPr>
        <p:spPr bwMode="auto">
          <a:xfrm>
            <a:off x="0" y="0"/>
            <a:ext cx="121920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TextBox 1">
            <a:extLst>
              <a:ext uri="{FF2B5EF4-FFF2-40B4-BE49-F238E27FC236}">
                <a16:creationId xmlns:a16="http://schemas.microsoft.com/office/drawing/2014/main" id="{B71B8294-5ADA-BA57-E64F-5E4159C660CA}"/>
              </a:ext>
            </a:extLst>
          </p:cNvPr>
          <p:cNvSpPr txBox="1"/>
          <p:nvPr/>
        </p:nvSpPr>
        <p:spPr>
          <a:xfrm>
            <a:off x="1613554" y="1718608"/>
            <a:ext cx="8964891" cy="1938992"/>
          </a:xfrm>
          <a:prstGeom prst="rect">
            <a:avLst/>
          </a:prstGeom>
          <a:noFill/>
        </p:spPr>
        <p:txBody>
          <a:bodyPr wrap="square" rtlCol="0">
            <a:spAutoFit/>
          </a:bodyPr>
          <a:lstStyle/>
          <a:p>
            <a:pPr algn="ctr"/>
            <a:r>
              <a:rPr lang="en-US" sz="4000" b="1">
                <a:solidFill>
                  <a:srgbClr val="002060"/>
                </a:solidFill>
              </a:rPr>
              <a:t>LEAAC Members Share Community Highlights and Connection to </a:t>
            </a:r>
          </a:p>
          <a:p>
            <a:pPr algn="ctr"/>
            <a:r>
              <a:rPr lang="en-US" sz="4000" b="1">
                <a:solidFill>
                  <a:srgbClr val="002060"/>
                </a:solidFill>
              </a:rPr>
              <a:t>Lake Elmo Airport</a:t>
            </a:r>
          </a:p>
        </p:txBody>
      </p:sp>
    </p:spTree>
    <p:extLst>
      <p:ext uri="{BB962C8B-B14F-4D97-AF65-F5344CB8AC3E}">
        <p14:creationId xmlns:p14="http://schemas.microsoft.com/office/powerpoint/2010/main" val="41085651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E8754FA-51FC-441F-BF68-5BE723B0130A}"/>
              </a:ext>
            </a:extLst>
          </p:cNvPr>
          <p:cNvSpPr txBox="1">
            <a:spLocks/>
          </p:cNvSpPr>
          <p:nvPr/>
        </p:nvSpPr>
        <p:spPr>
          <a:xfrm>
            <a:off x="0" y="3197231"/>
            <a:ext cx="12192000" cy="152237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chemeClr val="tx2">
                    <a:lumMod val="75000"/>
                  </a:schemeClr>
                </a:solidFill>
                <a:effectLst/>
                <a:uLnTx/>
                <a:uFillTx/>
                <a:latin typeface="Arial" panose="020B0604020202020204" pitchFamily="34" charset="0"/>
                <a:ea typeface="+mj-ea"/>
                <a:cs typeface="Arial" panose="020B0604020202020204" pitchFamily="34" charset="0"/>
              </a:rPr>
              <a:t>MAC Update</a:t>
            </a:r>
          </a:p>
        </p:txBody>
      </p:sp>
    </p:spTree>
    <p:extLst>
      <p:ext uri="{BB962C8B-B14F-4D97-AF65-F5344CB8AC3E}">
        <p14:creationId xmlns:p14="http://schemas.microsoft.com/office/powerpoint/2010/main" val="18422050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6C418-C4CA-6209-6719-66493D45B321}"/>
              </a:ext>
            </a:extLst>
          </p:cNvPr>
          <p:cNvSpPr>
            <a:spLocks noGrp="1"/>
          </p:cNvSpPr>
          <p:nvPr>
            <p:ph type="title"/>
          </p:nvPr>
        </p:nvSpPr>
        <p:spPr/>
        <p:txBody>
          <a:bodyPr lIns="91440" tIns="45720" rIns="91440" bIns="45720" anchor="t"/>
          <a:lstStyle/>
          <a:p>
            <a:r>
              <a:rPr lang="en-US">
                <a:ea typeface="Calibri Light"/>
                <a:cs typeface="Calibri Light"/>
              </a:rPr>
              <a:t>MAC Update</a:t>
            </a:r>
            <a:endParaRPr lang="en-US"/>
          </a:p>
        </p:txBody>
      </p:sp>
      <p:sp>
        <p:nvSpPr>
          <p:cNvPr id="3" name="Content Placeholder 2">
            <a:extLst>
              <a:ext uri="{FF2B5EF4-FFF2-40B4-BE49-F238E27FC236}">
                <a16:creationId xmlns:a16="http://schemas.microsoft.com/office/drawing/2014/main" id="{878F5D57-527B-BFEA-9126-F41697635A78}"/>
              </a:ext>
            </a:extLst>
          </p:cNvPr>
          <p:cNvSpPr>
            <a:spLocks noGrp="1"/>
          </p:cNvSpPr>
          <p:nvPr>
            <p:ph idx="1"/>
          </p:nvPr>
        </p:nvSpPr>
        <p:spPr/>
        <p:txBody>
          <a:bodyPr lIns="91440" tIns="45720" rIns="91440" bIns="45720" anchor="t"/>
          <a:lstStyle/>
          <a:p>
            <a:r>
              <a:rPr lang="en-US">
                <a:ea typeface="Calibri"/>
                <a:cs typeface="Calibri"/>
              </a:rPr>
              <a:t>Taxiway H, </a:t>
            </a:r>
            <a:r>
              <a:rPr lang="en-US" err="1">
                <a:ea typeface="Calibri"/>
                <a:cs typeface="Calibri"/>
              </a:rPr>
              <a:t>Taxilanes</a:t>
            </a:r>
            <a:r>
              <a:rPr lang="en-US">
                <a:ea typeface="Calibri"/>
                <a:cs typeface="Calibri"/>
              </a:rPr>
              <a:t>, and Service Road Reconstruction</a:t>
            </a:r>
          </a:p>
          <a:p>
            <a:endParaRPr lang="en-US">
              <a:ea typeface="Calibri"/>
              <a:cs typeface="Calibri"/>
            </a:endParaRPr>
          </a:p>
          <a:p>
            <a:r>
              <a:rPr lang="en-US">
                <a:ea typeface="Calibri"/>
                <a:cs typeface="Calibri"/>
              </a:rPr>
              <a:t>Equipment Building</a:t>
            </a:r>
            <a:endParaRPr lang="en-US"/>
          </a:p>
          <a:p>
            <a:endParaRPr lang="en-US">
              <a:ea typeface="+mn-lt"/>
              <a:cs typeface="+mn-lt"/>
            </a:endParaRPr>
          </a:p>
          <a:p>
            <a:r>
              <a:rPr lang="en-US">
                <a:ea typeface="+mn-lt"/>
                <a:cs typeface="+mn-lt"/>
              </a:rPr>
              <a:t>Viewing Area Rebuild </a:t>
            </a:r>
            <a:endParaRPr lang="en-US"/>
          </a:p>
          <a:p>
            <a:endParaRPr lang="en-US">
              <a:ea typeface="Calibri"/>
              <a:cs typeface="Calibri"/>
            </a:endParaRPr>
          </a:p>
          <a:p>
            <a:endParaRPr lang="en-US">
              <a:ea typeface="Calibri"/>
              <a:cs typeface="Calibri"/>
            </a:endParaRPr>
          </a:p>
        </p:txBody>
      </p:sp>
      <p:pic>
        <p:nvPicPr>
          <p:cNvPr id="5" name="Picture 4">
            <a:extLst>
              <a:ext uri="{FF2B5EF4-FFF2-40B4-BE49-F238E27FC236}">
                <a16:creationId xmlns:a16="http://schemas.microsoft.com/office/drawing/2014/main" id="{D38732BE-482A-6B03-F9D8-FE13CCF26B89}"/>
              </a:ext>
            </a:extLst>
          </p:cNvPr>
          <p:cNvPicPr>
            <a:picLocks noChangeAspect="1"/>
          </p:cNvPicPr>
          <p:nvPr/>
        </p:nvPicPr>
        <p:blipFill>
          <a:blip r:embed="rId2"/>
          <a:stretch>
            <a:fillRect/>
          </a:stretch>
        </p:blipFill>
        <p:spPr>
          <a:xfrm>
            <a:off x="6637947" y="3425868"/>
            <a:ext cx="5262627" cy="3064702"/>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cxnSp>
        <p:nvCxnSpPr>
          <p:cNvPr id="6" name="Straight Arrow Connector 5">
            <a:extLst>
              <a:ext uri="{FF2B5EF4-FFF2-40B4-BE49-F238E27FC236}">
                <a16:creationId xmlns:a16="http://schemas.microsoft.com/office/drawing/2014/main" id="{4A50EEA5-59F5-2767-2069-0DEA2BC70231}"/>
              </a:ext>
            </a:extLst>
          </p:cNvPr>
          <p:cNvCxnSpPr/>
          <p:nvPr/>
        </p:nvCxnSpPr>
        <p:spPr>
          <a:xfrm>
            <a:off x="7954027" y="4196218"/>
            <a:ext cx="970766" cy="1701451"/>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pic>
        <p:nvPicPr>
          <p:cNvPr id="4" name="Picture 3">
            <a:extLst>
              <a:ext uri="{FF2B5EF4-FFF2-40B4-BE49-F238E27FC236}">
                <a16:creationId xmlns:a16="http://schemas.microsoft.com/office/drawing/2014/main" id="{F50A8D2B-4514-B767-163E-731106878D00}"/>
              </a:ext>
            </a:extLst>
          </p:cNvPr>
          <p:cNvPicPr>
            <a:picLocks noChangeAspect="1"/>
          </p:cNvPicPr>
          <p:nvPr/>
        </p:nvPicPr>
        <p:blipFill>
          <a:blip r:embed="rId3"/>
          <a:stretch>
            <a:fillRect/>
          </a:stretch>
        </p:blipFill>
        <p:spPr>
          <a:xfrm>
            <a:off x="5720218" y="2578273"/>
            <a:ext cx="2849673" cy="2129426"/>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360326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4A2E7-06EC-30C8-04AE-1931ADC471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42E986-1FB9-ECD7-5ACF-180775B76792}"/>
              </a:ext>
            </a:extLst>
          </p:cNvPr>
          <p:cNvSpPr>
            <a:spLocks noGrp="1"/>
          </p:cNvSpPr>
          <p:nvPr>
            <p:ph type="title"/>
          </p:nvPr>
        </p:nvSpPr>
        <p:spPr/>
        <p:txBody>
          <a:bodyPr lIns="91440" tIns="45720" rIns="91440" bIns="45720" anchor="t"/>
          <a:lstStyle/>
          <a:p>
            <a:r>
              <a:rPr lang="en-US">
                <a:ea typeface="Calibri Light"/>
                <a:cs typeface="Calibri Light"/>
              </a:rPr>
              <a:t>MAC Update</a:t>
            </a:r>
            <a:endParaRPr lang="en-US"/>
          </a:p>
        </p:txBody>
      </p:sp>
      <p:sp>
        <p:nvSpPr>
          <p:cNvPr id="3" name="Content Placeholder 2">
            <a:extLst>
              <a:ext uri="{FF2B5EF4-FFF2-40B4-BE49-F238E27FC236}">
                <a16:creationId xmlns:a16="http://schemas.microsoft.com/office/drawing/2014/main" id="{0678DED4-3B5D-B446-0F8F-6234E37D44AF}"/>
              </a:ext>
            </a:extLst>
          </p:cNvPr>
          <p:cNvSpPr>
            <a:spLocks noGrp="1"/>
          </p:cNvSpPr>
          <p:nvPr>
            <p:ph idx="1"/>
          </p:nvPr>
        </p:nvSpPr>
        <p:spPr>
          <a:xfrm>
            <a:off x="838200" y="1188886"/>
            <a:ext cx="10515600" cy="4988077"/>
          </a:xfrm>
        </p:spPr>
        <p:txBody>
          <a:bodyPr lIns="91440" tIns="45720" rIns="91440" bIns="45720" anchor="t"/>
          <a:lstStyle/>
          <a:p>
            <a:r>
              <a:rPr lang="en-US">
                <a:ea typeface="+mn-lt"/>
                <a:cs typeface="+mn-lt"/>
              </a:rPr>
              <a:t>Lake Elmo Aero Open House (8/2)</a:t>
            </a:r>
            <a:endParaRPr lang="en-US"/>
          </a:p>
          <a:p>
            <a:pPr lvl="1"/>
            <a:r>
              <a:rPr lang="en-US">
                <a:ea typeface="Calibri"/>
                <a:cs typeface="Calibri"/>
              </a:rPr>
              <a:t>Food Trucks</a:t>
            </a:r>
          </a:p>
          <a:p>
            <a:pPr lvl="1"/>
            <a:r>
              <a:rPr lang="en-US">
                <a:ea typeface="Calibri"/>
                <a:cs typeface="Calibri"/>
              </a:rPr>
              <a:t>Bouncy House and Kids Activities</a:t>
            </a:r>
          </a:p>
          <a:p>
            <a:pPr lvl="1"/>
            <a:r>
              <a:rPr lang="en-US">
                <a:solidFill>
                  <a:srgbClr val="000000"/>
                </a:solidFill>
                <a:ea typeface="+mn-lt"/>
                <a:cs typeface="+mn-lt"/>
              </a:rPr>
              <a:t>Aircraft Displays</a:t>
            </a:r>
            <a:endParaRPr lang="en-US"/>
          </a:p>
          <a:p>
            <a:pPr lvl="1"/>
            <a:r>
              <a:rPr lang="en-US">
                <a:solidFill>
                  <a:srgbClr val="000000"/>
                </a:solidFill>
                <a:ea typeface="+mn-lt"/>
                <a:cs typeface="+mn-lt"/>
              </a:rPr>
              <a:t>Women in Aviation Booth</a:t>
            </a:r>
          </a:p>
          <a:p>
            <a:pPr lvl="1"/>
            <a:r>
              <a:rPr lang="en-US">
                <a:solidFill>
                  <a:srgbClr val="000000"/>
                </a:solidFill>
                <a:ea typeface="+mn-lt"/>
                <a:cs typeface="+mn-lt"/>
              </a:rPr>
              <a:t>Classic Airplane Rides with the Commemorative Air</a:t>
            </a:r>
            <a:endParaRPr lang="en-US">
              <a:solidFill>
                <a:srgbClr val="000000"/>
              </a:solidFill>
              <a:ea typeface="Calibri"/>
              <a:cs typeface="Calibri"/>
            </a:endParaRPr>
          </a:p>
          <a:p>
            <a:pPr lvl="1"/>
            <a:endParaRPr lang="en-US">
              <a:ea typeface="Calibri"/>
              <a:cs typeface="Calibri"/>
            </a:endParaRPr>
          </a:p>
          <a:p>
            <a:r>
              <a:rPr lang="en-US">
                <a:ea typeface="Calibri"/>
                <a:cs typeface="Calibri"/>
              </a:rPr>
              <a:t>EAA Fly-In Breakfast (8/10)</a:t>
            </a:r>
            <a:endParaRPr lang="en-US"/>
          </a:p>
          <a:p>
            <a:pPr lvl="1"/>
            <a:r>
              <a:rPr lang="en-US">
                <a:ea typeface="Calibri"/>
                <a:cs typeface="Calibri"/>
              </a:rPr>
              <a:t>Local Fire, Police Departments, and a K9 Demonstration</a:t>
            </a:r>
          </a:p>
          <a:p>
            <a:pPr lvl="1"/>
            <a:r>
              <a:rPr lang="en-US">
                <a:ea typeface="Calibri"/>
                <a:cs typeface="Calibri"/>
              </a:rPr>
              <a:t>MAC Police</a:t>
            </a:r>
          </a:p>
          <a:p>
            <a:pPr lvl="1"/>
            <a:r>
              <a:rPr lang="en-US">
                <a:ea typeface="Calibri"/>
                <a:cs typeface="Calibri"/>
              </a:rPr>
              <a:t>MnDOT Aeronautics </a:t>
            </a:r>
          </a:p>
          <a:p>
            <a:pPr lvl="1"/>
            <a:r>
              <a:rPr lang="en-US">
                <a:ea typeface="Calibri"/>
                <a:cs typeface="Calibri"/>
              </a:rPr>
              <a:t>Aircraft Displays</a:t>
            </a:r>
          </a:p>
          <a:p>
            <a:endParaRPr lang="en-US">
              <a:ea typeface="Calibri"/>
              <a:cs typeface="Calibri"/>
            </a:endParaRPr>
          </a:p>
        </p:txBody>
      </p:sp>
    </p:spTree>
    <p:extLst>
      <p:ext uri="{BB962C8B-B14F-4D97-AF65-F5344CB8AC3E}">
        <p14:creationId xmlns:p14="http://schemas.microsoft.com/office/powerpoint/2010/main" val="7060677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147EA7-CC3E-153D-7FEF-94C042BC08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EA319E-5AFC-F559-963F-7A6CBED66045}"/>
              </a:ext>
            </a:extLst>
          </p:cNvPr>
          <p:cNvSpPr>
            <a:spLocks noGrp="1"/>
          </p:cNvSpPr>
          <p:nvPr>
            <p:ph type="title"/>
          </p:nvPr>
        </p:nvSpPr>
        <p:spPr/>
        <p:txBody>
          <a:bodyPr lIns="91440" tIns="45720" rIns="91440" bIns="45720" anchor="t"/>
          <a:lstStyle/>
          <a:p>
            <a:r>
              <a:rPr lang="en-US">
                <a:ea typeface="Calibri Light"/>
                <a:cs typeface="Calibri Light"/>
              </a:rPr>
              <a:t>MAC Update</a:t>
            </a:r>
            <a:endParaRPr lang="en-US"/>
          </a:p>
        </p:txBody>
      </p:sp>
      <p:sp>
        <p:nvSpPr>
          <p:cNvPr id="3" name="Content Placeholder 2">
            <a:extLst>
              <a:ext uri="{FF2B5EF4-FFF2-40B4-BE49-F238E27FC236}">
                <a16:creationId xmlns:a16="http://schemas.microsoft.com/office/drawing/2014/main" id="{0009A00C-579D-2824-AAC2-B19BC935C5C2}"/>
              </a:ext>
            </a:extLst>
          </p:cNvPr>
          <p:cNvSpPr>
            <a:spLocks noGrp="1"/>
          </p:cNvSpPr>
          <p:nvPr>
            <p:ph idx="1"/>
          </p:nvPr>
        </p:nvSpPr>
        <p:spPr>
          <a:xfrm>
            <a:off x="838200" y="1710802"/>
            <a:ext cx="7154451" cy="4142572"/>
          </a:xfrm>
        </p:spPr>
        <p:txBody>
          <a:bodyPr lIns="91440" tIns="45720" rIns="91440" bIns="45720" anchor="t"/>
          <a:lstStyle/>
          <a:p>
            <a:r>
              <a:rPr lang="en-US">
                <a:ea typeface="Calibri"/>
                <a:cs typeface="Calibri"/>
              </a:rPr>
              <a:t>Washington County Fair (7/30 - 8/3)</a:t>
            </a:r>
            <a:endParaRPr lang="en-US"/>
          </a:p>
          <a:p>
            <a:pPr lvl="1"/>
            <a:r>
              <a:rPr lang="en-US">
                <a:ea typeface="Calibri"/>
                <a:cs typeface="Calibri"/>
              </a:rPr>
              <a:t>Located at the fair grounds just north of the airport</a:t>
            </a:r>
          </a:p>
          <a:p>
            <a:pPr lvl="1"/>
            <a:r>
              <a:rPr lang="en-US">
                <a:ea typeface="Calibri"/>
                <a:cs typeface="Calibri"/>
              </a:rPr>
              <a:t>Parade, exhibits, animal shows, carnival, music, helicopter rides, and more</a:t>
            </a:r>
          </a:p>
          <a:p>
            <a:endParaRPr lang="en-US">
              <a:ea typeface="Calibri"/>
              <a:cs typeface="Calibri"/>
            </a:endParaRPr>
          </a:p>
          <a:p>
            <a:r>
              <a:rPr lang="en-US">
                <a:ea typeface="Calibri"/>
                <a:cs typeface="Calibri"/>
              </a:rPr>
              <a:t>County Highway 15 (Manning Ave) </a:t>
            </a:r>
            <a:r>
              <a:rPr lang="en-US">
                <a:ea typeface="+mn-lt"/>
                <a:cs typeface="+mn-lt"/>
              </a:rPr>
              <a:t>Pavement Improvements </a:t>
            </a:r>
            <a:endParaRPr lang="en-US"/>
          </a:p>
          <a:p>
            <a:pPr lvl="1"/>
            <a:r>
              <a:rPr lang="en-US">
                <a:ea typeface="Calibri"/>
                <a:cs typeface="Calibri"/>
              </a:rPr>
              <a:t>August 11 – Southbound lane closed</a:t>
            </a:r>
          </a:p>
          <a:p>
            <a:pPr lvl="1"/>
            <a:r>
              <a:rPr lang="en-US">
                <a:ea typeface="Calibri"/>
                <a:cs typeface="Calibri"/>
              </a:rPr>
              <a:t>Roadwork continues through the end of October</a:t>
            </a:r>
          </a:p>
          <a:p>
            <a:endParaRPr lang="en-US">
              <a:ea typeface="Calibri"/>
              <a:cs typeface="Calibri"/>
            </a:endParaRPr>
          </a:p>
          <a:p>
            <a:endParaRPr lang="en-US">
              <a:ea typeface="Calibri"/>
              <a:cs typeface="Calibri"/>
            </a:endParaRPr>
          </a:p>
        </p:txBody>
      </p:sp>
      <p:pic>
        <p:nvPicPr>
          <p:cNvPr id="4" name="Picture 3">
            <a:extLst>
              <a:ext uri="{FF2B5EF4-FFF2-40B4-BE49-F238E27FC236}">
                <a16:creationId xmlns:a16="http://schemas.microsoft.com/office/drawing/2014/main" id="{52CD3261-F1BD-4D24-3999-CCA9E67679AE}"/>
              </a:ext>
            </a:extLst>
          </p:cNvPr>
          <p:cNvPicPr>
            <a:picLocks noChangeAspect="1"/>
          </p:cNvPicPr>
          <p:nvPr/>
        </p:nvPicPr>
        <p:blipFill>
          <a:blip r:embed="rId2"/>
          <a:stretch>
            <a:fillRect/>
          </a:stretch>
        </p:blipFill>
        <p:spPr>
          <a:xfrm>
            <a:off x="7994542" y="1441213"/>
            <a:ext cx="3770723" cy="46749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662788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43865-E1BB-055B-691B-2AF641E64C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8A7CB2-493D-A751-1565-C443FB750878}"/>
              </a:ext>
            </a:extLst>
          </p:cNvPr>
          <p:cNvSpPr txBox="1">
            <a:spLocks/>
          </p:cNvSpPr>
          <p:nvPr/>
        </p:nvSpPr>
        <p:spPr>
          <a:xfrm>
            <a:off x="0" y="3197231"/>
            <a:ext cx="12192000" cy="152237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6600" b="1">
                <a:solidFill>
                  <a:schemeClr val="tx2">
                    <a:lumMod val="75000"/>
                  </a:schemeClr>
                </a:solidFill>
                <a:latin typeface="Arial" panose="020B0604020202020204" pitchFamily="34" charset="0"/>
                <a:cs typeface="Arial" panose="020B0604020202020204" pitchFamily="34" charset="0"/>
              </a:rPr>
              <a:t>Member Comment</a:t>
            </a:r>
          </a:p>
        </p:txBody>
      </p:sp>
    </p:spTree>
    <p:extLst>
      <p:ext uri="{BB962C8B-B14F-4D97-AF65-F5344CB8AC3E}">
        <p14:creationId xmlns:p14="http://schemas.microsoft.com/office/powerpoint/2010/main" val="30731629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8A7564-7D8E-E2A8-7A5C-421A725440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964BA4-6A35-41F6-BF2E-4AEEE96C736A}"/>
              </a:ext>
            </a:extLst>
          </p:cNvPr>
          <p:cNvSpPr txBox="1">
            <a:spLocks/>
          </p:cNvSpPr>
          <p:nvPr/>
        </p:nvSpPr>
        <p:spPr>
          <a:xfrm>
            <a:off x="0" y="3197231"/>
            <a:ext cx="12192000" cy="152237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1" i="0" u="none" strike="noStrike" kern="1200" cap="none" spc="0" normalizeH="0" baseline="0" noProof="0">
                <a:ln>
                  <a:noFill/>
                </a:ln>
                <a:solidFill>
                  <a:schemeClr val="tx2">
                    <a:lumMod val="75000"/>
                  </a:schemeClr>
                </a:solidFill>
                <a:effectLst/>
                <a:uLnTx/>
                <a:uFillTx/>
                <a:latin typeface="Arial" panose="020B0604020202020204" pitchFamily="34" charset="0"/>
                <a:ea typeface="+mj-ea"/>
                <a:cs typeface="Arial" panose="020B0604020202020204" pitchFamily="34" charset="0"/>
              </a:rPr>
              <a:t>Review Meeting Schedule</a:t>
            </a:r>
            <a:endParaRPr kumimoji="0" lang="en-US" sz="5400" b="1" i="0" u="none" strike="noStrike" kern="1200" cap="none" spc="0" normalizeH="0" baseline="0" noProof="0">
              <a:ln>
                <a:noFill/>
              </a:ln>
              <a:solidFill>
                <a:schemeClr val="tx2">
                  <a:lumMod val="75000"/>
                </a:schemeClr>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6259658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488CFA8-871B-5765-5D56-19E00CBEFA77}"/>
              </a:ext>
            </a:extLst>
          </p:cNvPr>
          <p:cNvSpPr txBox="1">
            <a:spLocks/>
          </p:cNvSpPr>
          <p:nvPr/>
        </p:nvSpPr>
        <p:spPr>
          <a:xfrm>
            <a:off x="311085" y="-1"/>
            <a:ext cx="11569830" cy="1122507"/>
          </a:xfrm>
          <a:prstGeom prst="rect">
            <a:avLst/>
          </a:prstGeom>
        </p:spPr>
        <p:txBody>
          <a:bodyPr vert="horz" lIns="91440" tIns="45720" rIns="91440" bIns="45720" rtlCol="0" anchor="ctr">
            <a:normAutofit/>
          </a:bodyPr>
          <a:lstStyle>
            <a:defPPr>
              <a:defRPr lang="en-US"/>
            </a:defPPr>
            <a:lvl1pPr marR="0" lvl="0" indent="0" fontAlgn="auto">
              <a:lnSpc>
                <a:spcPct val="90000"/>
              </a:lnSpc>
              <a:spcBef>
                <a:spcPct val="0"/>
              </a:spcBef>
              <a:spcAft>
                <a:spcPts val="0"/>
              </a:spcAft>
              <a:buClrTx/>
              <a:buSzTx/>
              <a:buFontTx/>
              <a:buNone/>
              <a:tabLst/>
              <a:defRPr kumimoji="0" sz="4000" b="1" i="0" u="none" strike="noStrike" cap="none" spc="0" normalizeH="0" baseline="0">
                <a:ln>
                  <a:noFill/>
                </a:ln>
                <a:solidFill>
                  <a:srgbClr val="4472C4"/>
                </a:solidFill>
                <a:effectLst/>
                <a:uLnTx/>
                <a:uFillTx/>
                <a:latin typeface="Calibri Light" panose="020F0302020204030204"/>
                <a:ea typeface="+mj-ea"/>
                <a:cs typeface="+mj-cs"/>
              </a:defRPr>
            </a:lvl1pPr>
          </a:lstStyle>
          <a:p>
            <a:pPr marL="465138" marR="0" lvl="0" indent="0" algn="ctr" defTabSz="914400" rtl="0" eaLnBrk="1" fontAlgn="auto" latinLnBrk="0" hangingPunct="1">
              <a:lnSpc>
                <a:spcPct val="90000"/>
              </a:lnSpc>
              <a:spcBef>
                <a:spcPct val="0"/>
              </a:spcBef>
              <a:spcAft>
                <a:spcPts val="0"/>
              </a:spcAft>
              <a:buClrTx/>
              <a:buSzTx/>
              <a:buFontTx/>
              <a:buNone/>
              <a:tabLst/>
              <a:defRPr/>
            </a:pPr>
            <a:r>
              <a:rPr lang="en-US" sz="4400">
                <a:solidFill>
                  <a:schemeClr val="tx2">
                    <a:lumMod val="75000"/>
                  </a:schemeClr>
                </a:solidFill>
                <a:latin typeface="+mn-lt"/>
                <a:ea typeface="+mn-ea"/>
                <a:cs typeface="+mn-cs"/>
              </a:rPr>
              <a:t>2025 LEAAC Meeting Dates:</a:t>
            </a:r>
          </a:p>
        </p:txBody>
      </p:sp>
      <p:pic>
        <p:nvPicPr>
          <p:cNvPr id="4" name="Picture 3">
            <a:extLst>
              <a:ext uri="{FF2B5EF4-FFF2-40B4-BE49-F238E27FC236}">
                <a16:creationId xmlns:a16="http://schemas.microsoft.com/office/drawing/2014/main" id="{F2899F1A-E1F0-9CA9-0D13-6689C54EB594}"/>
              </a:ext>
            </a:extLst>
          </p:cNvPr>
          <p:cNvPicPr>
            <a:picLocks noChangeAspect="1"/>
          </p:cNvPicPr>
          <p:nvPr/>
        </p:nvPicPr>
        <p:blipFill>
          <a:blip r:embed="rId3"/>
          <a:stretch>
            <a:fillRect/>
          </a:stretch>
        </p:blipFill>
        <p:spPr>
          <a:xfrm>
            <a:off x="681918" y="1122506"/>
            <a:ext cx="10828163" cy="49574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882461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55C499-0551-C7E7-808B-50EE095E38C5}"/>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3EBAEC44-D3A6-5950-36E7-5322265E8766}"/>
              </a:ext>
            </a:extLst>
          </p:cNvPr>
          <p:cNvSpPr txBox="1">
            <a:spLocks/>
          </p:cNvSpPr>
          <p:nvPr/>
        </p:nvSpPr>
        <p:spPr>
          <a:xfrm>
            <a:off x="916403" y="195094"/>
            <a:ext cx="10359192" cy="769441"/>
          </a:xfrm>
          <a:prstGeom prst="rect">
            <a:avLst/>
          </a:prstGeom>
          <a:noFill/>
        </p:spPr>
        <p:txBody>
          <a:bodyPr wrap="square">
            <a:spAutoFit/>
          </a:bodyPr>
          <a:lstStyle>
            <a:defPPr>
              <a:defRPr lang="en-US"/>
            </a:defPPr>
            <a:lvl1pPr algn="ctr">
              <a:defRPr sz="4800" b="1">
                <a:solidFill>
                  <a:srgbClr val="004270"/>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4400">
                <a:solidFill>
                  <a:schemeClr val="tx2">
                    <a:lumMod val="75000"/>
                  </a:schemeClr>
                </a:solidFill>
                <a:latin typeface="Arial" panose="020B0604020202020204" pitchFamily="34" charset="0"/>
                <a:cs typeface="Arial" panose="020B0604020202020204" pitchFamily="34" charset="0"/>
              </a:rPr>
              <a:t>Goal &amp; Purpose of LEAAC</a:t>
            </a:r>
          </a:p>
        </p:txBody>
      </p:sp>
      <p:graphicFrame>
        <p:nvGraphicFramePr>
          <p:cNvPr id="4" name="Diagram 3">
            <a:extLst>
              <a:ext uri="{FF2B5EF4-FFF2-40B4-BE49-F238E27FC236}">
                <a16:creationId xmlns:a16="http://schemas.microsoft.com/office/drawing/2014/main" id="{9E67CA7A-5494-82C5-2409-16914BFBFB86}"/>
              </a:ext>
            </a:extLst>
          </p:cNvPr>
          <p:cNvGraphicFramePr/>
          <p:nvPr>
            <p:extLst>
              <p:ext uri="{D42A27DB-BD31-4B8C-83A1-F6EECF244321}">
                <p14:modId xmlns:p14="http://schemas.microsoft.com/office/powerpoint/2010/main" val="2994761375"/>
              </p:ext>
            </p:extLst>
          </p:nvPr>
        </p:nvGraphicFramePr>
        <p:xfrm>
          <a:off x="602166" y="898085"/>
          <a:ext cx="11028556" cy="54023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4671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descr="A picture containing grass, outdoor, plane, field&#10;&#10;Description automatically generated">
            <a:extLst>
              <a:ext uri="{FF2B5EF4-FFF2-40B4-BE49-F238E27FC236}">
                <a16:creationId xmlns:a16="http://schemas.microsoft.com/office/drawing/2014/main" id="{A12B69DA-4232-4942-BB21-467F76B1B55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1304" r="11305" b="1"/>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
        <p:nvSpPr>
          <p:cNvPr id="4" name="Text Placeholder 2">
            <a:extLst>
              <a:ext uri="{FF2B5EF4-FFF2-40B4-BE49-F238E27FC236}">
                <a16:creationId xmlns:a16="http://schemas.microsoft.com/office/drawing/2014/main" id="{87EF334D-FEE3-47A5-83FF-43F37B135ED6}"/>
              </a:ext>
            </a:extLst>
          </p:cNvPr>
          <p:cNvSpPr txBox="1">
            <a:spLocks/>
          </p:cNvSpPr>
          <p:nvPr/>
        </p:nvSpPr>
        <p:spPr>
          <a:xfrm flipH="1">
            <a:off x="2742438" y="5824046"/>
            <a:ext cx="6707123" cy="13412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800" b="1">
                <a:solidFill>
                  <a:schemeClr val="bg1"/>
                </a:solidFill>
              </a:rPr>
              <a:t>Thank you for joining us!</a:t>
            </a:r>
          </a:p>
        </p:txBody>
      </p:sp>
    </p:spTree>
    <p:extLst>
      <p:ext uri="{BB962C8B-B14F-4D97-AF65-F5344CB8AC3E}">
        <p14:creationId xmlns:p14="http://schemas.microsoft.com/office/powerpoint/2010/main" val="28498387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297B5B-A100-4ACB-AF8A-60EC94BB11EC}"/>
              </a:ext>
            </a:extLst>
          </p:cNvPr>
          <p:cNvSpPr txBox="1"/>
          <p:nvPr/>
        </p:nvSpPr>
        <p:spPr>
          <a:xfrm>
            <a:off x="0" y="1457236"/>
            <a:ext cx="6416372" cy="1107996"/>
          </a:xfrm>
          <a:prstGeom prst="rect">
            <a:avLst/>
          </a:prstGeom>
          <a:noFill/>
        </p:spPr>
        <p:txBody>
          <a:bodyPr wrap="square">
            <a:spAutoFit/>
          </a:bodyPr>
          <a:lstStyle/>
          <a:p>
            <a:pPr algn="ctr"/>
            <a:r>
              <a:rPr lang="en-US" sz="6600" b="1">
                <a:solidFill>
                  <a:schemeClr val="tx2">
                    <a:lumMod val="75000"/>
                  </a:schemeClr>
                </a:solidFill>
                <a:latin typeface="Arial" panose="020B0604020202020204" pitchFamily="34" charset="0"/>
                <a:cs typeface="Arial" panose="020B0604020202020204" pitchFamily="34" charset="0"/>
              </a:rPr>
              <a:t>Agenda</a:t>
            </a:r>
          </a:p>
        </p:txBody>
      </p:sp>
      <p:sp>
        <p:nvSpPr>
          <p:cNvPr id="4" name="TextBox 3">
            <a:extLst>
              <a:ext uri="{FF2B5EF4-FFF2-40B4-BE49-F238E27FC236}">
                <a16:creationId xmlns:a16="http://schemas.microsoft.com/office/drawing/2014/main" id="{80983B7C-8DF3-4561-9006-4C420F767A7F}"/>
              </a:ext>
            </a:extLst>
          </p:cNvPr>
          <p:cNvSpPr txBox="1"/>
          <p:nvPr/>
        </p:nvSpPr>
        <p:spPr>
          <a:xfrm>
            <a:off x="6515159" y="307776"/>
            <a:ext cx="5260530" cy="5357566"/>
          </a:xfrm>
          <a:prstGeom prst="rect">
            <a:avLst/>
          </a:prstGeom>
          <a:noFill/>
        </p:spPr>
        <p:txBody>
          <a:bodyPr wrap="square" lIns="91440" tIns="45720" rIns="91440" bIns="45720" rtlCol="0" anchor="t">
            <a:noAutofit/>
          </a:bodyPr>
          <a:lstStyle/>
          <a:p>
            <a:pPr marL="401638" indent="-290513">
              <a:spcAft>
                <a:spcPts val="800"/>
              </a:spcAft>
              <a:buFont typeface="+mj-lt"/>
              <a:buAutoNum type="arabicPeriod"/>
            </a:pPr>
            <a:r>
              <a:rPr lang="en-US" sz="2200" b="1">
                <a:solidFill>
                  <a:schemeClr val="tx2">
                    <a:lumMod val="75000"/>
                  </a:schemeClr>
                </a:solidFill>
                <a:latin typeface="Arial" panose="020B0604020202020204" pitchFamily="34" charset="0"/>
                <a:cs typeface="Arial" panose="020B0604020202020204" pitchFamily="34" charset="0"/>
              </a:rPr>
              <a:t>Welcome &amp; Introductions</a:t>
            </a:r>
          </a:p>
          <a:p>
            <a:pPr marL="401638" indent="-290513">
              <a:spcAft>
                <a:spcPts val="800"/>
              </a:spcAft>
              <a:buFont typeface="+mj-lt"/>
              <a:buAutoNum type="arabicPeriod"/>
            </a:pPr>
            <a:r>
              <a:rPr lang="en-US" sz="2200" b="1">
                <a:solidFill>
                  <a:schemeClr val="tx2">
                    <a:lumMod val="75000"/>
                  </a:schemeClr>
                </a:solidFill>
                <a:latin typeface="Arial" panose="020B0604020202020204" pitchFamily="34" charset="0"/>
                <a:cs typeface="Arial" panose="020B0604020202020204" pitchFamily="34" charset="0"/>
              </a:rPr>
              <a:t>Consent Items</a:t>
            </a:r>
          </a:p>
          <a:p>
            <a:pPr marL="401638" indent="-290513">
              <a:spcAft>
                <a:spcPts val="800"/>
              </a:spcAft>
              <a:buFont typeface="+mj-lt"/>
              <a:buAutoNum type="arabicPeriod"/>
            </a:pPr>
            <a:r>
              <a:rPr lang="en-US" sz="2200" b="1">
                <a:solidFill>
                  <a:schemeClr val="tx2">
                    <a:lumMod val="75000"/>
                  </a:schemeClr>
                </a:solidFill>
                <a:latin typeface="Arial" panose="020B0604020202020204" pitchFamily="34" charset="0"/>
                <a:cs typeface="Arial" panose="020B0604020202020204" pitchFamily="34" charset="0"/>
              </a:rPr>
              <a:t>Public Comment</a:t>
            </a:r>
          </a:p>
          <a:p>
            <a:pPr marL="401638" indent="-290513">
              <a:spcAft>
                <a:spcPts val="800"/>
              </a:spcAft>
              <a:buFont typeface="+mj-lt"/>
              <a:buAutoNum type="arabicPeriod"/>
            </a:pPr>
            <a:r>
              <a:rPr lang="en-US" sz="2200" b="1">
                <a:solidFill>
                  <a:schemeClr val="tx2">
                    <a:lumMod val="75000"/>
                  </a:schemeClr>
                </a:solidFill>
                <a:latin typeface="Arial" panose="020B0604020202020204" pitchFamily="34" charset="0"/>
                <a:cs typeface="Arial" panose="020B0604020202020204" pitchFamily="34" charset="0"/>
              </a:rPr>
              <a:t>Business</a:t>
            </a:r>
          </a:p>
          <a:p>
            <a:pPr marL="457200" indent="-111125">
              <a:spcAft>
                <a:spcPts val="800"/>
              </a:spcAft>
              <a:buFont typeface="Arial" panose="020B0604020202020204" pitchFamily="34" charset="0"/>
              <a:buChar char="•"/>
            </a:pPr>
            <a:r>
              <a:rPr lang="en-US" sz="2000">
                <a:solidFill>
                  <a:schemeClr val="tx2">
                    <a:lumMod val="75000"/>
                  </a:schemeClr>
                </a:solidFill>
                <a:latin typeface="Arial" panose="020B0604020202020204" pitchFamily="34" charset="0"/>
                <a:cs typeface="Arial" panose="020B0604020202020204" pitchFamily="34" charset="0"/>
              </a:rPr>
              <a:t>Comparative Review of Fly Neighborly Program Strategies</a:t>
            </a:r>
          </a:p>
          <a:p>
            <a:pPr marL="401638" indent="-290513">
              <a:spcAft>
                <a:spcPts val="800"/>
              </a:spcAft>
              <a:buFont typeface="+mj-lt"/>
              <a:buAutoNum type="arabicPeriod" startAt="5"/>
            </a:pPr>
            <a:r>
              <a:rPr lang="en-US" sz="2200" b="1">
                <a:solidFill>
                  <a:schemeClr val="tx2">
                    <a:lumMod val="75000"/>
                  </a:schemeClr>
                </a:solidFill>
                <a:latin typeface="Arial" panose="020B0604020202020204" pitchFamily="34" charset="0"/>
                <a:cs typeface="Arial" panose="020B0604020202020204" pitchFamily="34" charset="0"/>
              </a:rPr>
              <a:t>Information</a:t>
            </a:r>
          </a:p>
          <a:p>
            <a:pPr marL="457200" indent="-111125">
              <a:spcAft>
                <a:spcPts val="800"/>
              </a:spcAft>
              <a:buFont typeface="Arial" panose="020B0604020202020204" pitchFamily="34" charset="0"/>
              <a:buChar char="•"/>
            </a:pPr>
            <a:r>
              <a:rPr lang="en-US" sz="2000">
                <a:solidFill>
                  <a:schemeClr val="tx2">
                    <a:lumMod val="75000"/>
                  </a:schemeClr>
                </a:solidFill>
                <a:latin typeface="Arial" panose="020B0604020202020204" pitchFamily="34" charset="0"/>
                <a:cs typeface="Arial" panose="020B0604020202020204" pitchFamily="34" charset="0"/>
              </a:rPr>
              <a:t>Community Spotlight</a:t>
            </a:r>
          </a:p>
          <a:p>
            <a:pPr marL="457200" indent="-111125">
              <a:spcAft>
                <a:spcPts val="800"/>
              </a:spcAft>
              <a:buFont typeface="Arial" panose="020B0604020202020204" pitchFamily="34" charset="0"/>
              <a:buChar char="•"/>
            </a:pPr>
            <a:r>
              <a:rPr lang="en-US" sz="2000">
                <a:solidFill>
                  <a:schemeClr val="tx2">
                    <a:lumMod val="75000"/>
                  </a:schemeClr>
                </a:solidFill>
                <a:latin typeface="Arial" panose="020B0604020202020204" pitchFamily="34" charset="0"/>
                <a:cs typeface="Arial" panose="020B0604020202020204" pitchFamily="34" charset="0"/>
              </a:rPr>
              <a:t>MAC Update</a:t>
            </a:r>
          </a:p>
          <a:p>
            <a:pPr marL="401638" indent="-290513">
              <a:spcAft>
                <a:spcPts val="800"/>
              </a:spcAft>
              <a:buFont typeface="+mj-lt"/>
              <a:buAutoNum type="arabicPeriod" startAt="6"/>
            </a:pPr>
            <a:r>
              <a:rPr lang="en-US" sz="2200" b="1">
                <a:solidFill>
                  <a:schemeClr val="tx2">
                    <a:lumMod val="75000"/>
                  </a:schemeClr>
                </a:solidFill>
                <a:latin typeface="Arial" panose="020B0604020202020204" pitchFamily="34" charset="0"/>
                <a:cs typeface="Arial" panose="020B0604020202020204" pitchFamily="34" charset="0"/>
              </a:rPr>
              <a:t>Member Comment</a:t>
            </a:r>
          </a:p>
          <a:p>
            <a:pPr marL="401638" indent="-290513">
              <a:spcAft>
                <a:spcPts val="800"/>
              </a:spcAft>
              <a:buFont typeface="+mj-lt"/>
              <a:buAutoNum type="arabicPeriod" startAt="6"/>
            </a:pPr>
            <a:r>
              <a:rPr lang="en-US" sz="2200" b="1">
                <a:solidFill>
                  <a:schemeClr val="tx2">
                    <a:lumMod val="75000"/>
                  </a:schemeClr>
                </a:solidFill>
                <a:latin typeface="Arial" panose="020B0604020202020204" pitchFamily="34" charset="0"/>
                <a:cs typeface="Arial" panose="020B0604020202020204" pitchFamily="34" charset="0"/>
              </a:rPr>
              <a:t>Review Meeting Schedule</a:t>
            </a:r>
            <a:br>
              <a:rPr lang="en-US" sz="2100" b="1">
                <a:solidFill>
                  <a:schemeClr val="tx2">
                    <a:lumMod val="75000"/>
                  </a:schemeClr>
                </a:solidFill>
                <a:latin typeface="Arial" panose="020B0604020202020204" pitchFamily="34" charset="0"/>
                <a:cs typeface="Arial" panose="020B0604020202020204" pitchFamily="34" charset="0"/>
              </a:rPr>
            </a:br>
            <a:endParaRPr lang="en-US" sz="2100" b="1">
              <a:solidFill>
                <a:schemeClr val="tx2">
                  <a:lumMod val="75000"/>
                </a:schemeClr>
              </a:solidFill>
              <a:latin typeface="Arial" panose="020B0604020202020204" pitchFamily="34" charset="0"/>
              <a:cs typeface="Arial" panose="020B0604020202020204" pitchFamily="34" charset="0"/>
            </a:endParaRPr>
          </a:p>
        </p:txBody>
      </p:sp>
      <p:pic>
        <p:nvPicPr>
          <p:cNvPr id="5" name="Picture 4" descr="A picture containing grass, outdoor, plane, field&#10;&#10;Description automatically generated">
            <a:extLst>
              <a:ext uri="{FF2B5EF4-FFF2-40B4-BE49-F238E27FC236}">
                <a16:creationId xmlns:a16="http://schemas.microsoft.com/office/drawing/2014/main" id="{82E9EB1A-B780-486B-9FA7-1035D34C46DD}"/>
              </a:ext>
            </a:extLst>
          </p:cNvPr>
          <p:cNvPicPr>
            <a:picLocks noChangeAspect="1"/>
          </p:cNvPicPr>
          <p:nvPr/>
        </p:nvPicPr>
        <p:blipFill rotWithShape="1">
          <a:blip r:embed="rId3"/>
          <a:srcRect t="12618"/>
          <a:stretch/>
        </p:blipFill>
        <p:spPr>
          <a:xfrm>
            <a:off x="-1" y="3253563"/>
            <a:ext cx="6416373" cy="3604437"/>
          </a:xfrm>
          <a:prstGeom prst="rect">
            <a:avLst/>
          </a:prstGeom>
        </p:spPr>
      </p:pic>
    </p:spTree>
    <p:extLst>
      <p:ext uri="{BB962C8B-B14F-4D97-AF65-F5344CB8AC3E}">
        <p14:creationId xmlns:p14="http://schemas.microsoft.com/office/powerpoint/2010/main" val="41631840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03D4353-0300-D747-8358-9231306B29EF}"/>
              </a:ext>
            </a:extLst>
          </p:cNvPr>
          <p:cNvSpPr txBox="1">
            <a:spLocks/>
          </p:cNvSpPr>
          <p:nvPr/>
        </p:nvSpPr>
        <p:spPr>
          <a:xfrm>
            <a:off x="527901" y="1600200"/>
            <a:ext cx="6108569" cy="19464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b="1">
                <a:solidFill>
                  <a:schemeClr val="tx2">
                    <a:lumMod val="75000"/>
                  </a:schemeClr>
                </a:solidFill>
                <a:latin typeface="Arial" panose="020B0604020202020204" pitchFamily="34" charset="0"/>
                <a:cs typeface="Arial" panose="020B0604020202020204" pitchFamily="34" charset="0"/>
              </a:rPr>
              <a:t>Welcome &amp; Introductions</a:t>
            </a:r>
          </a:p>
        </p:txBody>
      </p:sp>
      <p:pic>
        <p:nvPicPr>
          <p:cNvPr id="11" name="Picture 10" descr="A picture containing indoor&#10;&#10;Description automatically generated">
            <a:extLst>
              <a:ext uri="{FF2B5EF4-FFF2-40B4-BE49-F238E27FC236}">
                <a16:creationId xmlns:a16="http://schemas.microsoft.com/office/drawing/2014/main" id="{9B286BC3-B196-4A6F-9BC3-DB086C47EA9E}"/>
              </a:ext>
            </a:extLst>
          </p:cNvPr>
          <p:cNvPicPr>
            <a:picLocks noChangeAspect="1"/>
          </p:cNvPicPr>
          <p:nvPr/>
        </p:nvPicPr>
        <p:blipFill>
          <a:blip r:embed="rId3">
            <a:alphaModFix amt="85000"/>
            <a:duotone>
              <a:schemeClr val="accent5">
                <a:shade val="45000"/>
                <a:satMod val="135000"/>
              </a:schemeClr>
              <a:prstClr val="white"/>
            </a:duotone>
            <a:extLst>
              <a:ext uri="{BEBA8EAE-BF5A-486C-A8C5-ECC9F3942E4B}">
                <a14:imgProps xmlns:a14="http://schemas.microsoft.com/office/drawing/2010/main">
                  <a14:imgLayer r:embed="rId4">
                    <a14:imgEffect>
                      <a14:sharpenSoften amount="50000"/>
                    </a14:imgEffect>
                  </a14:imgLayer>
                </a14:imgProps>
              </a:ext>
              <a:ext uri="{837473B0-CC2E-450A-ABE3-18F120FF3D39}">
                <a1611:picAttrSrcUrl xmlns:a1611="http://schemas.microsoft.com/office/drawing/2016/11/main" r:id="rId5"/>
              </a:ext>
            </a:extLst>
          </a:blip>
          <a:stretch>
            <a:fillRect/>
          </a:stretch>
        </p:blipFill>
        <p:spPr>
          <a:xfrm>
            <a:off x="7218214" y="1600200"/>
            <a:ext cx="3572254" cy="3657600"/>
          </a:xfrm>
          <a:prstGeom prst="rect">
            <a:avLst/>
          </a:prstGeom>
        </p:spPr>
      </p:pic>
    </p:spTree>
    <p:extLst>
      <p:ext uri="{BB962C8B-B14F-4D97-AF65-F5344CB8AC3E}">
        <p14:creationId xmlns:p14="http://schemas.microsoft.com/office/powerpoint/2010/main" val="19393034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E8754FA-51FC-441F-BF68-5BE723B0130A}"/>
              </a:ext>
            </a:extLst>
          </p:cNvPr>
          <p:cNvSpPr txBox="1">
            <a:spLocks/>
          </p:cNvSpPr>
          <p:nvPr/>
        </p:nvSpPr>
        <p:spPr>
          <a:xfrm>
            <a:off x="0" y="3197231"/>
            <a:ext cx="12192000" cy="152237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1" i="0" u="none" strike="noStrike" kern="1200" cap="none" spc="0" normalizeH="0" baseline="0" noProof="0">
                <a:ln>
                  <a:noFill/>
                </a:ln>
                <a:solidFill>
                  <a:schemeClr val="tx2">
                    <a:lumMod val="75000"/>
                  </a:schemeClr>
                </a:solidFill>
                <a:effectLst/>
                <a:uLnTx/>
                <a:uFillTx/>
                <a:latin typeface="Arial" panose="020B0604020202020204" pitchFamily="34" charset="0"/>
                <a:ea typeface="+mj-ea"/>
                <a:cs typeface="Arial" panose="020B0604020202020204" pitchFamily="34" charset="0"/>
              </a:rPr>
              <a:t>Consent</a:t>
            </a:r>
            <a:endParaRPr kumimoji="0" lang="en-US" sz="5400" b="1" i="0" u="none" strike="noStrike" kern="1200" cap="none" spc="0" normalizeH="0" baseline="0" noProof="0">
              <a:ln>
                <a:noFill/>
              </a:ln>
              <a:solidFill>
                <a:schemeClr val="tx2">
                  <a:lumMod val="75000"/>
                </a:schemeClr>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7056159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7" descr="A house with trees in the background&#10;&#10;Description automatically generated">
            <a:extLst>
              <a:ext uri="{FF2B5EF4-FFF2-40B4-BE49-F238E27FC236}">
                <a16:creationId xmlns:a16="http://schemas.microsoft.com/office/drawing/2014/main" id="{ED1AFB1A-BCC0-4653-B872-D93144014D3B}"/>
              </a:ext>
            </a:extLst>
          </p:cNvPr>
          <p:cNvPicPr>
            <a:picLocks noChangeAspect="1"/>
          </p:cNvPicPr>
          <p:nvPr/>
        </p:nvPicPr>
        <p:blipFill>
          <a:blip r:embed="rId3"/>
          <a:srcRect t="7746" b="7746"/>
          <a:stretch>
            <a:fillRect/>
          </a:stretch>
        </p:blipFill>
        <p:spPr>
          <a:xfrm>
            <a:off x="0" y="3429000"/>
            <a:ext cx="6077005" cy="3418315"/>
          </a:xfrm>
          <a:prstGeom prst="rect">
            <a:avLst/>
          </a:prstGeom>
        </p:spPr>
      </p:pic>
      <p:sp>
        <p:nvSpPr>
          <p:cNvPr id="6" name="TextBox 5">
            <a:extLst>
              <a:ext uri="{FF2B5EF4-FFF2-40B4-BE49-F238E27FC236}">
                <a16:creationId xmlns:a16="http://schemas.microsoft.com/office/drawing/2014/main" id="{216D39A2-0B64-4EE8-8F24-24AB86B42DF4}"/>
              </a:ext>
            </a:extLst>
          </p:cNvPr>
          <p:cNvSpPr txBox="1"/>
          <p:nvPr/>
        </p:nvSpPr>
        <p:spPr>
          <a:xfrm>
            <a:off x="149900" y="833466"/>
            <a:ext cx="5777203" cy="1920526"/>
          </a:xfrm>
          <a:prstGeom prst="rect">
            <a:avLst/>
          </a:prstGeom>
          <a:noFill/>
        </p:spPr>
        <p:txBody>
          <a:bodyPr wrap="square">
            <a:spAutoFit/>
          </a:bodyPr>
          <a:lstStyle/>
          <a:p>
            <a:pPr algn="ctr">
              <a:lnSpc>
                <a:spcPct val="90000"/>
              </a:lnSpc>
              <a:spcBef>
                <a:spcPct val="0"/>
              </a:spcBef>
              <a:defRPr/>
            </a:pPr>
            <a:r>
              <a:rPr lang="en-US" sz="6600" b="1">
                <a:solidFill>
                  <a:schemeClr val="tx2">
                    <a:lumMod val="75000"/>
                  </a:schemeClr>
                </a:solidFill>
                <a:latin typeface="Arial" panose="020B0604020202020204" pitchFamily="34" charset="0"/>
                <a:ea typeface="+mj-ea"/>
                <a:cs typeface="Arial" panose="020B0604020202020204" pitchFamily="34" charset="0"/>
              </a:rPr>
              <a:t>Public Comment</a:t>
            </a:r>
          </a:p>
        </p:txBody>
      </p:sp>
      <p:sp>
        <p:nvSpPr>
          <p:cNvPr id="2" name="TextBox 1">
            <a:extLst>
              <a:ext uri="{FF2B5EF4-FFF2-40B4-BE49-F238E27FC236}">
                <a16:creationId xmlns:a16="http://schemas.microsoft.com/office/drawing/2014/main" id="{1352118A-5311-4994-8427-451CC1F2F49A}"/>
              </a:ext>
            </a:extLst>
          </p:cNvPr>
          <p:cNvSpPr txBox="1"/>
          <p:nvPr/>
        </p:nvSpPr>
        <p:spPr>
          <a:xfrm>
            <a:off x="6414801" y="705974"/>
            <a:ext cx="5055075" cy="5139869"/>
          </a:xfrm>
          <a:prstGeom prst="rect">
            <a:avLst/>
          </a:prstGeom>
          <a:noFill/>
        </p:spPr>
        <p:txBody>
          <a:bodyPr wrap="square" rtlCol="0">
            <a:spAutoFit/>
          </a:bodyPr>
          <a:lstStyle/>
          <a:p>
            <a:pPr algn="ctr">
              <a:spcBef>
                <a:spcPts val="1200"/>
              </a:spcBef>
              <a:spcAft>
                <a:spcPts val="1200"/>
              </a:spcAft>
            </a:pPr>
            <a:r>
              <a:rPr lang="en-US" sz="3200">
                <a:solidFill>
                  <a:schemeClr val="tx2">
                    <a:lumMod val="75000"/>
                  </a:schemeClr>
                </a:solidFill>
                <a:latin typeface="Arial" panose="020B0604020202020204" pitchFamily="34" charset="0"/>
                <a:cs typeface="Arial" panose="020B0604020202020204" pitchFamily="34" charset="0"/>
              </a:rPr>
              <a:t>Members of the public are welcome to share their remarks with the Commission.</a:t>
            </a:r>
          </a:p>
          <a:p>
            <a:pPr algn="ctr">
              <a:spcBef>
                <a:spcPts val="1200"/>
              </a:spcBef>
              <a:spcAft>
                <a:spcPts val="1200"/>
              </a:spcAft>
            </a:pPr>
            <a:r>
              <a:rPr lang="en-US" sz="3200" b="1">
                <a:solidFill>
                  <a:schemeClr val="tx2">
                    <a:lumMod val="75000"/>
                  </a:schemeClr>
                </a:solidFill>
                <a:latin typeface="Arial" panose="020B0604020202020204" pitchFamily="34" charset="0"/>
                <a:cs typeface="Arial" panose="020B0604020202020204" pitchFamily="34" charset="0"/>
              </a:rPr>
              <a:t>Please state your name and address for the record</a:t>
            </a:r>
          </a:p>
          <a:p>
            <a:pPr algn="ctr">
              <a:spcAft>
                <a:spcPts val="1200"/>
              </a:spcAft>
            </a:pPr>
            <a:r>
              <a:rPr lang="en-US" sz="3200">
                <a:solidFill>
                  <a:schemeClr val="tx2">
                    <a:lumMod val="75000"/>
                  </a:schemeClr>
                </a:solidFill>
                <a:latin typeface="Arial" panose="020B0604020202020204" pitchFamily="34" charset="0"/>
                <a:cs typeface="Arial" panose="020B0604020202020204" pitchFamily="34" charset="0"/>
              </a:rPr>
              <a:t>Limit remarks to 3 minutes</a:t>
            </a:r>
          </a:p>
          <a:p>
            <a:endParaRPr lang="en-US" sz="3200">
              <a:solidFill>
                <a:srgbClr val="273777"/>
              </a:solidFill>
            </a:endParaRPr>
          </a:p>
        </p:txBody>
      </p:sp>
    </p:spTree>
    <p:extLst>
      <p:ext uri="{BB962C8B-B14F-4D97-AF65-F5344CB8AC3E}">
        <p14:creationId xmlns:p14="http://schemas.microsoft.com/office/powerpoint/2010/main" val="36231781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967550-8357-4B89-87BB-2ED645E74FC4}"/>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D9D84FA6-B871-830B-FF87-3B4D23BDE4F2}"/>
              </a:ext>
            </a:extLst>
          </p:cNvPr>
          <p:cNvSpPr txBox="1">
            <a:spLocks/>
          </p:cNvSpPr>
          <p:nvPr/>
        </p:nvSpPr>
        <p:spPr>
          <a:xfrm>
            <a:off x="0" y="3163777"/>
            <a:ext cx="12192000" cy="152237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1" i="0" u="none" strike="noStrike" kern="1200" cap="none" spc="0" normalizeH="0" baseline="0" noProof="0">
                <a:ln>
                  <a:noFill/>
                </a:ln>
                <a:solidFill>
                  <a:schemeClr val="tx2">
                    <a:lumMod val="75000"/>
                  </a:schemeClr>
                </a:solidFill>
                <a:effectLst/>
                <a:uLnTx/>
                <a:uFillTx/>
                <a:latin typeface="Arial" panose="020B0604020202020204" pitchFamily="34" charset="0"/>
                <a:ea typeface="+mj-ea"/>
                <a:cs typeface="Arial" panose="020B0604020202020204" pitchFamily="34" charset="0"/>
              </a:rPr>
              <a:t>Business</a:t>
            </a:r>
            <a:endParaRPr kumimoji="0" lang="en-US" sz="5400" b="1" i="0" u="none" strike="noStrike" kern="1200" cap="none" spc="0" normalizeH="0" baseline="0" noProof="0">
              <a:ln>
                <a:noFill/>
              </a:ln>
              <a:solidFill>
                <a:schemeClr val="tx2">
                  <a:lumMod val="75000"/>
                </a:schemeClr>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40769099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8E9B0-0DDB-85FB-4C5E-E8C6C8D2965F}"/>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A2C09340-3E36-C8B7-31E7-6D96E14D59C9}"/>
              </a:ext>
            </a:extLst>
          </p:cNvPr>
          <p:cNvSpPr txBox="1">
            <a:spLocks/>
          </p:cNvSpPr>
          <p:nvPr/>
        </p:nvSpPr>
        <p:spPr>
          <a:xfrm>
            <a:off x="0" y="3152626"/>
            <a:ext cx="12192000" cy="152237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chemeClr val="tx2">
                    <a:lumMod val="75000"/>
                  </a:schemeClr>
                </a:solidFill>
                <a:effectLst/>
                <a:uLnTx/>
                <a:uFillTx/>
                <a:latin typeface="Arial" panose="020B0604020202020204" pitchFamily="34" charset="0"/>
                <a:ea typeface="+mj-ea"/>
                <a:cs typeface="Arial" panose="020B0604020202020204" pitchFamily="34" charset="0"/>
              </a:rPr>
              <a:t>Comparative Review of Fly Neighborly Program Strategies</a:t>
            </a:r>
          </a:p>
        </p:txBody>
      </p:sp>
    </p:spTree>
    <p:extLst>
      <p:ext uri="{BB962C8B-B14F-4D97-AF65-F5344CB8AC3E}">
        <p14:creationId xmlns:p14="http://schemas.microsoft.com/office/powerpoint/2010/main" val="14225088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2C18129-B18C-1A0F-8784-CD435D6B628A}"/>
              </a:ext>
            </a:extLst>
          </p:cNvPr>
          <p:cNvSpPr txBox="1">
            <a:spLocks/>
          </p:cNvSpPr>
          <p:nvPr/>
        </p:nvSpPr>
        <p:spPr>
          <a:xfrm>
            <a:off x="0" y="3197231"/>
            <a:ext cx="12192000" cy="152237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1" i="0" u="none" strike="noStrike" kern="1200" cap="none" spc="0" normalizeH="0" baseline="0" noProof="0">
                <a:ln>
                  <a:noFill/>
                </a:ln>
                <a:solidFill>
                  <a:schemeClr val="tx2">
                    <a:lumMod val="75000"/>
                  </a:schemeClr>
                </a:solidFill>
                <a:effectLst/>
                <a:uLnTx/>
                <a:uFillTx/>
                <a:latin typeface="Arial" panose="020B0604020202020204" pitchFamily="34" charset="0"/>
                <a:ea typeface="+mj-ea"/>
                <a:cs typeface="Arial" panose="020B0604020202020204" pitchFamily="34" charset="0"/>
              </a:rPr>
              <a:t>Information</a:t>
            </a:r>
            <a:endParaRPr kumimoji="0" lang="en-US" sz="5400" b="1" i="0" u="none" strike="noStrike" kern="1200" cap="none" spc="0" normalizeH="0" baseline="0" noProof="0">
              <a:ln>
                <a:noFill/>
              </a:ln>
              <a:solidFill>
                <a:schemeClr val="tx2">
                  <a:lumMod val="75000"/>
                </a:schemeClr>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7695781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WashingtonCounty Colors 2022">
      <a:dk1>
        <a:sysClr val="windowText" lastClr="000000"/>
      </a:dk1>
      <a:lt1>
        <a:sysClr val="window" lastClr="FFFFFF"/>
      </a:lt1>
      <a:dk2>
        <a:srgbClr val="939598"/>
      </a:dk2>
      <a:lt2>
        <a:srgbClr val="DCDDDE"/>
      </a:lt2>
      <a:accent1>
        <a:srgbClr val="0B6339"/>
      </a:accent1>
      <a:accent2>
        <a:srgbClr val="2B5D94"/>
      </a:accent2>
      <a:accent3>
        <a:srgbClr val="224E5A"/>
      </a:accent3>
      <a:accent4>
        <a:srgbClr val="A7C645"/>
      </a:accent4>
      <a:accent5>
        <a:srgbClr val="F2D442"/>
      </a:accent5>
      <a:accent6>
        <a:srgbClr val="A0CFD3"/>
      </a:accent6>
      <a:hlink>
        <a:srgbClr val="0563C1"/>
      </a:hlink>
      <a:folHlink>
        <a:srgbClr val="63525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asic Layout">
  <a:themeElements>
    <a:clrScheme name="WashingtonCounty Colors 2022">
      <a:dk1>
        <a:sysClr val="windowText" lastClr="000000"/>
      </a:dk1>
      <a:lt1>
        <a:sysClr val="window" lastClr="FFFFFF"/>
      </a:lt1>
      <a:dk2>
        <a:srgbClr val="939598"/>
      </a:dk2>
      <a:lt2>
        <a:srgbClr val="DCDDDE"/>
      </a:lt2>
      <a:accent1>
        <a:srgbClr val="0B6339"/>
      </a:accent1>
      <a:accent2>
        <a:srgbClr val="2B5D94"/>
      </a:accent2>
      <a:accent3>
        <a:srgbClr val="224E5A"/>
      </a:accent3>
      <a:accent4>
        <a:srgbClr val="A7C645"/>
      </a:accent4>
      <a:accent5>
        <a:srgbClr val="F2D442"/>
      </a:accent5>
      <a:accent6>
        <a:srgbClr val="A0CFD3"/>
      </a:accent6>
      <a:hlink>
        <a:srgbClr val="0563C1"/>
      </a:hlink>
      <a:folHlink>
        <a:srgbClr val="63525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LengthInSeconds xmlns="4edafcba-6cc2-4b1c-9b46-d589f6b1c1b0" xsi:nil="true"/>
    <Reference xmlns="4edafcba-6cc2-4b1c-9b46-d589f6b1c1b0">false</Reference>
    <SharedWithUsers xmlns="a509851d-ded6-4119-9684-d90def96fab4">
      <UserInfo>
        <DisplayName>Ross, Michele</DisplayName>
        <AccountId>13</AccountId>
        <AccountType/>
      </UserInfo>
      <UserInfo>
        <DisplayName>Metcalfe, Carey</DisplayName>
        <AccountId>758</AccountId>
        <AccountType/>
      </UserInfo>
      <UserInfo>
        <DisplayName>Verdeja, Kalae</DisplayName>
        <AccountId>140</AccountId>
        <AccountType/>
      </UserInfo>
      <UserInfo>
        <DisplayName>Tiedeman, Philip</DisplayName>
        <AccountId>225</AccountId>
        <AccountType/>
      </UserInfo>
      <UserInfo>
        <DisplayName>Nelson, Dana</DisplayName>
        <AccountId>14</AccountId>
        <AccountType/>
      </UserInfo>
      <UserInfo>
        <DisplayName>Hanson, Andrew</DisplayName>
        <AccountId>775</AccountId>
        <AccountType/>
      </UserInfo>
    </SharedWithUsers>
    <_ip_UnifiedCompliancePolicyUIAction xmlns="http://schemas.microsoft.com/sharepoint/v3" xsi:nil="true"/>
    <TaxCatchAll xmlns="b882d378-6cd1-4eea-a711-4be59c7f8e2f" xsi:nil="true"/>
    <_ip_UnifiedCompliancePolicyProperties xmlns="http://schemas.microsoft.com/sharepoint/v3" xsi:nil="true"/>
    <lcf76f155ced4ddcb4097134ff3c332f xmlns="4edafcba-6cc2-4b1c-9b46-d589f6b1c1b0">
      <Terms xmlns="http://schemas.microsoft.com/office/infopath/2007/PartnerControls"/>
    </lcf76f155ced4ddcb4097134ff3c332f>
    <ReferenceMaterial xmlns="4edafcba-6cc2-4b1c-9b46-d589f6b1c1b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4EC26596E7FA647926CEDC2A56F32D3" ma:contentTypeVersion="23" ma:contentTypeDescription="Create a new document." ma:contentTypeScope="" ma:versionID="5572e2b2f180e4400785c926b3545de5">
  <xsd:schema xmlns:xsd="http://www.w3.org/2001/XMLSchema" xmlns:xs="http://www.w3.org/2001/XMLSchema" xmlns:p="http://schemas.microsoft.com/office/2006/metadata/properties" xmlns:ns1="http://schemas.microsoft.com/sharepoint/v3" xmlns:ns2="4edafcba-6cc2-4b1c-9b46-d589f6b1c1b0" xmlns:ns3="a509851d-ded6-4119-9684-d90def96fab4" xmlns:ns4="b882d378-6cd1-4eea-a711-4be59c7f8e2f" targetNamespace="http://schemas.microsoft.com/office/2006/metadata/properties" ma:root="true" ma:fieldsID="9b902ad5f35c4e4d6ce47b69cae999c1" ns1:_="" ns2:_="" ns3:_="" ns4:_="">
    <xsd:import namespace="http://schemas.microsoft.com/sharepoint/v3"/>
    <xsd:import namespace="4edafcba-6cc2-4b1c-9b46-d589f6b1c1b0"/>
    <xsd:import namespace="a509851d-ded6-4119-9684-d90def96fab4"/>
    <xsd:import namespace="b882d378-6cd1-4eea-a711-4be59c7f8e2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1:_ip_UnifiedCompliancePolicyProperties" minOccurs="0"/>
                <xsd:element ref="ns1:_ip_UnifiedCompliancePolicyUIAction"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ReferenceMaterial" minOccurs="0"/>
                <xsd:element ref="ns2:Reference" minOccurs="0"/>
                <xsd:element ref="ns4:TaxCatchAll" minOccurs="0"/>
                <xsd:element ref="ns2:lcf76f155ced4ddcb4097134ff3c332f"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edafcba-6cc2-4b1c-9b46-d589f6b1c1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ReferenceMaterial" ma:index="21" nillable="true" ma:displayName="Reference Material" ma:format="Dropdown" ma:internalName="ReferenceMaterial">
      <xsd:simpleType>
        <xsd:restriction base="dms:Choice">
          <xsd:enumeration value="Choice 1"/>
          <xsd:enumeration value="Choice 2"/>
          <xsd:enumeration value="Choice 3"/>
        </xsd:restriction>
      </xsd:simpleType>
    </xsd:element>
    <xsd:element name="Reference" ma:index="22" nillable="true" ma:displayName="Reference " ma:default="0" ma:format="Dropdown" ma:internalName="Reference">
      <xsd:simpleType>
        <xsd:restriction base="dms:Boolea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d6fe55c7-b50a-4889-82ed-4401b00af06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509851d-ded6-4119-9684-d90def96fab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882d378-6cd1-4eea-a711-4be59c7f8e2f"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5bbf7269-8e1b-4a35-acac-7589e4ab4990}" ma:internalName="TaxCatchAll" ma:showField="CatchAllData" ma:web="a509851d-ded6-4119-9684-d90def96fa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55DC3F2-5556-4303-BDBB-B38F23908CF5}">
  <ds:schemaRefs>
    <ds:schemaRef ds:uri="4edafcba-6cc2-4b1c-9b46-d589f6b1c1b0"/>
    <ds:schemaRef ds:uri="a509851d-ded6-4119-9684-d90def96fab4"/>
    <ds:schemaRef ds:uri="b882d378-6cd1-4eea-a711-4be59c7f8e2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D0A688A-71D6-42AA-B815-3353B53125AF}">
  <ds:schemaRefs>
    <ds:schemaRef ds:uri="4edafcba-6cc2-4b1c-9b46-d589f6b1c1b0"/>
    <ds:schemaRef ds:uri="a509851d-ded6-4119-9684-d90def96fab4"/>
    <ds:schemaRef ds:uri="b882d378-6cd1-4eea-a711-4be59c7f8e2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71FD3D4-D69D-478A-93CA-E36384BFB4D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20</Slides>
  <Notes>17</Notes>
  <HiddenSlides>0</HiddenSlides>
  <ScaleCrop>false</ScaleCrop>
  <HeadingPairs>
    <vt:vector size="4" baseType="variant">
      <vt:variant>
        <vt:lpstr>Theme</vt:lpstr>
      </vt:variant>
      <vt:variant>
        <vt:i4>3</vt:i4>
      </vt:variant>
      <vt:variant>
        <vt:lpstr>Slide Titles</vt:lpstr>
      </vt:variant>
      <vt:variant>
        <vt:i4>20</vt:i4>
      </vt:variant>
    </vt:vector>
  </HeadingPairs>
  <TitlesOfParts>
    <vt:vector size="23" baseType="lpstr">
      <vt:lpstr>Office Theme</vt:lpstr>
      <vt:lpstr>Custom Design</vt:lpstr>
      <vt:lpstr>Basic Layout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MAC Update</vt:lpstr>
      <vt:lpstr>MAC Update</vt:lpstr>
      <vt:lpstr>MAC Update</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Ruetten, Lisa</dc:creator>
  <cp:revision>1</cp:revision>
  <dcterms:created xsi:type="dcterms:W3CDTF">2020-04-24T19:44:02Z</dcterms:created>
  <dcterms:modified xsi:type="dcterms:W3CDTF">2025-08-25T17:47:24Z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0x010100D4EC26596E7FA647926CEDC2A56F32D3</vt:lpwstr>
  </property>
  <property fmtid="{D5CDD505-2E9C-101B-9397-08002B2CF9AE}" pid="3" name="ComplianceAssetId">
    <vt:lpwstr/>
  </property>
  <property fmtid="{D5CDD505-2E9C-101B-9397-08002B2CF9AE}" pid="4" name="_ExtendedDescription">
    <vt:lpwstr/>
  </property>
  <property fmtid="{D5CDD505-2E9C-101B-9397-08002B2CF9AE}" pid="5" name="TriggerFlowInfo">
    <vt:lpwstr/>
  </property>
  <property fmtid="{D5CDD505-2E9C-101B-9397-08002B2CF9AE}" pid="6" name="MediaServiceImageTags">
    <vt:lpwstr/>
  </property>
</Properties>
</file>